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9" r:id="rId2"/>
    <p:sldId id="352" r:id="rId3"/>
    <p:sldId id="332" r:id="rId4"/>
    <p:sldId id="326" r:id="rId5"/>
    <p:sldId id="335" r:id="rId6"/>
    <p:sldId id="336" r:id="rId7"/>
    <p:sldId id="337" r:id="rId8"/>
    <p:sldId id="338" r:id="rId9"/>
    <p:sldId id="339" r:id="rId10"/>
    <p:sldId id="341" r:id="rId11"/>
    <p:sldId id="340" r:id="rId12"/>
    <p:sldId id="342" r:id="rId13"/>
    <p:sldId id="343" r:id="rId14"/>
    <p:sldId id="344" r:id="rId15"/>
    <p:sldId id="345" r:id="rId16"/>
    <p:sldId id="346" r:id="rId17"/>
    <p:sldId id="347" r:id="rId18"/>
    <p:sldId id="353" r:id="rId19"/>
    <p:sldId id="354" r:id="rId20"/>
    <p:sldId id="348" r:id="rId21"/>
    <p:sldId id="349" r:id="rId22"/>
    <p:sldId id="350" r:id="rId23"/>
    <p:sldId id="351" r:id="rId24"/>
    <p:sldId id="355" r:id="rId2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92D050"/>
    <a:srgbClr val="00FF7F"/>
    <a:srgbClr val="83FD6B"/>
    <a:srgbClr val="00FEDD"/>
    <a:srgbClr val="005596"/>
    <a:srgbClr val="FF2600"/>
    <a:srgbClr val="5379F7"/>
    <a:srgbClr val="0754A0"/>
    <a:srgbClr val="0060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63DA13-8916-4CB1-A095-7F72F7107E7A}" v="29" dt="2025-05-01T17:53:07.0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8"/>
  </p:normalViewPr>
  <p:slideViewPr>
    <p:cSldViewPr snapToGrid="0">
      <p:cViewPr varScale="1">
        <p:scale>
          <a:sx n="113" d="100"/>
          <a:sy n="113" d="100"/>
        </p:scale>
        <p:origin x="405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rentugs, Enerelt" userId="b618ff4d-7f38-4e7e-b0f6-57aa57f876f5" providerId="ADAL" clId="{F40426C8-1FDE-5C4A-A6BB-607812A3D554}"/>
    <pc:docChg chg="undo custSel modSld">
      <pc:chgData name="Burentugs, Enerelt" userId="b618ff4d-7f38-4e7e-b0f6-57aa57f876f5" providerId="ADAL" clId="{F40426C8-1FDE-5C4A-A6BB-607812A3D554}" dt="2025-01-28T12:12:17.276" v="36" actId="404"/>
      <pc:docMkLst>
        <pc:docMk/>
      </pc:docMkLst>
      <pc:sldChg chg="modSp mod">
        <pc:chgData name="Burentugs, Enerelt" userId="b618ff4d-7f38-4e7e-b0f6-57aa57f876f5" providerId="ADAL" clId="{F40426C8-1FDE-5C4A-A6BB-607812A3D554}" dt="2025-01-28T12:12:17.276" v="36" actId="404"/>
        <pc:sldMkLst>
          <pc:docMk/>
          <pc:sldMk cId="953889929" sldId="259"/>
        </pc:sldMkLst>
      </pc:sldChg>
    </pc:docChg>
  </pc:docChgLst>
  <pc:docChgLst>
    <pc:chgData name="Burentugs, Enerelt" userId="b618ff4d-7f38-4e7e-b0f6-57aa57f876f5" providerId="ADAL" clId="{3664D56E-657C-8740-A9B8-64F27C276C79}"/>
    <pc:docChg chg="custSel addSld modSld">
      <pc:chgData name="Burentugs, Enerelt" userId="b618ff4d-7f38-4e7e-b0f6-57aa57f876f5" providerId="ADAL" clId="{3664D56E-657C-8740-A9B8-64F27C276C79}" dt="2024-06-19T14:57:03.866" v="191" actId="478"/>
      <pc:docMkLst>
        <pc:docMk/>
      </pc:docMkLst>
      <pc:sldChg chg="modSp mod">
        <pc:chgData name="Burentugs, Enerelt" userId="b618ff4d-7f38-4e7e-b0f6-57aa57f876f5" providerId="ADAL" clId="{3664D56E-657C-8740-A9B8-64F27C276C79}" dt="2024-06-19T05:29:35.003" v="4" actId="20577"/>
        <pc:sldMkLst>
          <pc:docMk/>
          <pc:sldMk cId="2408377099" sldId="333"/>
        </pc:sldMkLst>
      </pc:sldChg>
      <pc:sldChg chg="addSp delSp modSp add mod">
        <pc:chgData name="Burentugs, Enerelt" userId="b618ff4d-7f38-4e7e-b0f6-57aa57f876f5" providerId="ADAL" clId="{3664D56E-657C-8740-A9B8-64F27C276C79}" dt="2024-06-19T14:57:03.866" v="191" actId="478"/>
        <pc:sldMkLst>
          <pc:docMk/>
          <pc:sldMk cId="2029804908" sldId="334"/>
        </pc:sldMkLst>
      </pc:sldChg>
    </pc:docChg>
  </pc:docChgLst>
  <pc:docChgLst>
    <pc:chgData name="Burentugs, Enerelt" userId="b618ff4d-7f38-4e7e-b0f6-57aa57f876f5" providerId="ADAL" clId="{9C83D0BD-6657-4D7C-8AEF-AB2556C0CF22}"/>
    <pc:docChg chg="undo custSel addSld delSld modSld sldOrd">
      <pc:chgData name="Burentugs, Enerelt" userId="b618ff4d-7f38-4e7e-b0f6-57aa57f876f5" providerId="ADAL" clId="{9C83D0BD-6657-4D7C-8AEF-AB2556C0CF22}" dt="2024-06-18T20:08:03.768" v="1485" actId="478"/>
      <pc:docMkLst>
        <pc:docMk/>
      </pc:docMkLst>
      <pc:sldChg chg="modSp mod">
        <pc:chgData name="Burentugs, Enerelt" userId="b618ff4d-7f38-4e7e-b0f6-57aa57f876f5" providerId="ADAL" clId="{9C83D0BD-6657-4D7C-8AEF-AB2556C0CF22}" dt="2024-06-18T19:23:34.714" v="8" actId="20577"/>
        <pc:sldMkLst>
          <pc:docMk/>
          <pc:sldMk cId="953889929" sldId="259"/>
        </pc:sldMkLst>
      </pc:sldChg>
      <pc:sldChg chg="addSp delSp modSp mod">
        <pc:chgData name="Burentugs, Enerelt" userId="b618ff4d-7f38-4e7e-b0f6-57aa57f876f5" providerId="ADAL" clId="{9C83D0BD-6657-4D7C-8AEF-AB2556C0CF22}" dt="2024-06-18T20:06:47.303" v="1350" actId="20577"/>
        <pc:sldMkLst>
          <pc:docMk/>
          <pc:sldMk cId="1715300655" sldId="326"/>
        </pc:sldMkLst>
      </pc:sldChg>
      <pc:sldChg chg="del">
        <pc:chgData name="Burentugs, Enerelt" userId="b618ff4d-7f38-4e7e-b0f6-57aa57f876f5" providerId="ADAL" clId="{9C83D0BD-6657-4D7C-8AEF-AB2556C0CF22}" dt="2024-06-18T20:06:54.912" v="1351" actId="47"/>
        <pc:sldMkLst>
          <pc:docMk/>
          <pc:sldMk cId="1565336151" sldId="330"/>
        </pc:sldMkLst>
      </pc:sldChg>
      <pc:sldChg chg="new del">
        <pc:chgData name="Burentugs, Enerelt" userId="b618ff4d-7f38-4e7e-b0f6-57aa57f876f5" providerId="ADAL" clId="{9C83D0BD-6657-4D7C-8AEF-AB2556C0CF22}" dt="2024-06-18T19:24:13.326" v="100" actId="47"/>
        <pc:sldMkLst>
          <pc:docMk/>
          <pc:sldMk cId="1782803902" sldId="332"/>
        </pc:sldMkLst>
      </pc:sldChg>
      <pc:sldChg chg="addSp delSp modSp add mod ord">
        <pc:chgData name="Burentugs, Enerelt" userId="b618ff4d-7f38-4e7e-b0f6-57aa57f876f5" providerId="ADAL" clId="{9C83D0BD-6657-4D7C-8AEF-AB2556C0CF22}" dt="2024-06-18T19:38:59.227" v="725"/>
        <pc:sldMkLst>
          <pc:docMk/>
          <pc:sldMk cId="2947185198" sldId="332"/>
        </pc:sldMkLst>
      </pc:sldChg>
      <pc:sldChg chg="delSp modSp add mod">
        <pc:chgData name="Burentugs, Enerelt" userId="b618ff4d-7f38-4e7e-b0f6-57aa57f876f5" providerId="ADAL" clId="{9C83D0BD-6657-4D7C-8AEF-AB2556C0CF22}" dt="2024-06-18T20:08:03.768" v="1485" actId="478"/>
        <pc:sldMkLst>
          <pc:docMk/>
          <pc:sldMk cId="2408377099" sldId="333"/>
        </pc:sldMkLst>
      </pc:sldChg>
    </pc:docChg>
  </pc:docChgLst>
  <pc:docChgLst>
    <pc:chgData name="Burentugs, Enerelt" userId="b618ff4d-7f38-4e7e-b0f6-57aa57f876f5" providerId="ADAL" clId="{FA2F0ADA-5DBE-0A4D-8CB2-1D0572F18DA7}"/>
    <pc:docChg chg="undo redo custSel addSld delSld modSld">
      <pc:chgData name="Burentugs, Enerelt" userId="b618ff4d-7f38-4e7e-b0f6-57aa57f876f5" providerId="ADAL" clId="{FA2F0ADA-5DBE-0A4D-8CB2-1D0572F18DA7}" dt="2024-04-08T19:59:13.192" v="5965" actId="1076"/>
      <pc:docMkLst>
        <pc:docMk/>
      </pc:docMkLst>
      <pc:sldChg chg="del">
        <pc:chgData name="Burentugs, Enerelt" userId="b618ff4d-7f38-4e7e-b0f6-57aa57f876f5" providerId="ADAL" clId="{FA2F0ADA-5DBE-0A4D-8CB2-1D0572F18DA7}" dt="2024-04-03T07:07:42.391" v="10" actId="2696"/>
        <pc:sldMkLst>
          <pc:docMk/>
          <pc:sldMk cId="2813475475" sldId="275"/>
        </pc:sldMkLst>
      </pc:sldChg>
      <pc:sldChg chg="del">
        <pc:chgData name="Burentugs, Enerelt" userId="b618ff4d-7f38-4e7e-b0f6-57aa57f876f5" providerId="ADAL" clId="{FA2F0ADA-5DBE-0A4D-8CB2-1D0572F18DA7}" dt="2024-04-03T07:07:41.628" v="8" actId="2696"/>
        <pc:sldMkLst>
          <pc:docMk/>
          <pc:sldMk cId="2291899911" sldId="280"/>
        </pc:sldMkLst>
      </pc:sldChg>
      <pc:sldChg chg="del">
        <pc:chgData name="Burentugs, Enerelt" userId="b618ff4d-7f38-4e7e-b0f6-57aa57f876f5" providerId="ADAL" clId="{FA2F0ADA-5DBE-0A4D-8CB2-1D0572F18DA7}" dt="2024-04-03T07:07:41.966" v="9" actId="2696"/>
        <pc:sldMkLst>
          <pc:docMk/>
          <pc:sldMk cId="1423982187" sldId="281"/>
        </pc:sldMkLst>
      </pc:sldChg>
      <pc:sldChg chg="del">
        <pc:chgData name="Burentugs, Enerelt" userId="b618ff4d-7f38-4e7e-b0f6-57aa57f876f5" providerId="ADAL" clId="{FA2F0ADA-5DBE-0A4D-8CB2-1D0572F18DA7}" dt="2024-04-03T07:07:42.855" v="11" actId="2696"/>
        <pc:sldMkLst>
          <pc:docMk/>
          <pc:sldMk cId="90579864" sldId="282"/>
        </pc:sldMkLst>
      </pc:sldChg>
      <pc:sldChg chg="del">
        <pc:chgData name="Burentugs, Enerelt" userId="b618ff4d-7f38-4e7e-b0f6-57aa57f876f5" providerId="ADAL" clId="{FA2F0ADA-5DBE-0A4D-8CB2-1D0572F18DA7}" dt="2024-04-03T07:07:43.341" v="12" actId="2696"/>
        <pc:sldMkLst>
          <pc:docMk/>
          <pc:sldMk cId="2107533951" sldId="283"/>
        </pc:sldMkLst>
      </pc:sldChg>
      <pc:sldChg chg="del">
        <pc:chgData name="Burentugs, Enerelt" userId="b618ff4d-7f38-4e7e-b0f6-57aa57f876f5" providerId="ADAL" clId="{FA2F0ADA-5DBE-0A4D-8CB2-1D0572F18DA7}" dt="2024-04-03T07:07:41.101" v="7" actId="2696"/>
        <pc:sldMkLst>
          <pc:docMk/>
          <pc:sldMk cId="2465140041" sldId="284"/>
        </pc:sldMkLst>
      </pc:sldChg>
      <pc:sldChg chg="del">
        <pc:chgData name="Burentugs, Enerelt" userId="b618ff4d-7f38-4e7e-b0f6-57aa57f876f5" providerId="ADAL" clId="{FA2F0ADA-5DBE-0A4D-8CB2-1D0572F18DA7}" dt="2024-04-03T07:07:40.232" v="6" actId="2696"/>
        <pc:sldMkLst>
          <pc:docMk/>
          <pc:sldMk cId="358613805" sldId="285"/>
        </pc:sldMkLst>
      </pc:sldChg>
      <pc:sldChg chg="modSp mod">
        <pc:chgData name="Burentugs, Enerelt" userId="b618ff4d-7f38-4e7e-b0f6-57aa57f876f5" providerId="ADAL" clId="{FA2F0ADA-5DBE-0A4D-8CB2-1D0572F18DA7}" dt="2024-04-03T14:42:36.484" v="395" actId="20577"/>
        <pc:sldMkLst>
          <pc:docMk/>
          <pc:sldMk cId="308159822" sldId="287"/>
        </pc:sldMkLst>
      </pc:sldChg>
      <pc:sldChg chg="addSp delSp modSp mod">
        <pc:chgData name="Burentugs, Enerelt" userId="b618ff4d-7f38-4e7e-b0f6-57aa57f876f5" providerId="ADAL" clId="{FA2F0ADA-5DBE-0A4D-8CB2-1D0572F18DA7}" dt="2024-04-03T14:38:18.991" v="266" actId="20577"/>
        <pc:sldMkLst>
          <pc:docMk/>
          <pc:sldMk cId="3302225870" sldId="288"/>
        </pc:sldMkLst>
      </pc:sldChg>
      <pc:sldChg chg="del">
        <pc:chgData name="Burentugs, Enerelt" userId="b618ff4d-7f38-4e7e-b0f6-57aa57f876f5" providerId="ADAL" clId="{FA2F0ADA-5DBE-0A4D-8CB2-1D0572F18DA7}" dt="2024-04-03T07:07:32.784" v="1" actId="2696"/>
        <pc:sldMkLst>
          <pc:docMk/>
          <pc:sldMk cId="2981846540" sldId="290"/>
        </pc:sldMkLst>
      </pc:sldChg>
      <pc:sldChg chg="del">
        <pc:chgData name="Burentugs, Enerelt" userId="b618ff4d-7f38-4e7e-b0f6-57aa57f876f5" providerId="ADAL" clId="{FA2F0ADA-5DBE-0A4D-8CB2-1D0572F18DA7}" dt="2024-04-03T07:07:31.684" v="0" actId="2696"/>
        <pc:sldMkLst>
          <pc:docMk/>
          <pc:sldMk cId="3465423366" sldId="291"/>
        </pc:sldMkLst>
      </pc:sldChg>
      <pc:sldChg chg="del">
        <pc:chgData name="Burentugs, Enerelt" userId="b618ff4d-7f38-4e7e-b0f6-57aa57f876f5" providerId="ADAL" clId="{FA2F0ADA-5DBE-0A4D-8CB2-1D0572F18DA7}" dt="2024-04-03T07:07:36.377" v="4" actId="2696"/>
        <pc:sldMkLst>
          <pc:docMk/>
          <pc:sldMk cId="2867210036" sldId="292"/>
        </pc:sldMkLst>
      </pc:sldChg>
      <pc:sldChg chg="del">
        <pc:chgData name="Burentugs, Enerelt" userId="b618ff4d-7f38-4e7e-b0f6-57aa57f876f5" providerId="ADAL" clId="{FA2F0ADA-5DBE-0A4D-8CB2-1D0572F18DA7}" dt="2024-04-03T07:07:33.861" v="2" actId="2696"/>
        <pc:sldMkLst>
          <pc:docMk/>
          <pc:sldMk cId="1761395937" sldId="293"/>
        </pc:sldMkLst>
      </pc:sldChg>
      <pc:sldChg chg="del">
        <pc:chgData name="Burentugs, Enerelt" userId="b618ff4d-7f38-4e7e-b0f6-57aa57f876f5" providerId="ADAL" clId="{FA2F0ADA-5DBE-0A4D-8CB2-1D0572F18DA7}" dt="2024-04-03T07:07:34.358" v="3" actId="2696"/>
        <pc:sldMkLst>
          <pc:docMk/>
          <pc:sldMk cId="3761620099" sldId="295"/>
        </pc:sldMkLst>
      </pc:sldChg>
      <pc:sldChg chg="del">
        <pc:chgData name="Burentugs, Enerelt" userId="b618ff4d-7f38-4e7e-b0f6-57aa57f876f5" providerId="ADAL" clId="{FA2F0ADA-5DBE-0A4D-8CB2-1D0572F18DA7}" dt="2024-04-03T07:07:39.743" v="5" actId="2696"/>
        <pc:sldMkLst>
          <pc:docMk/>
          <pc:sldMk cId="771461329" sldId="296"/>
        </pc:sldMkLst>
      </pc:sldChg>
      <pc:sldChg chg="modSp mod">
        <pc:chgData name="Burentugs, Enerelt" userId="b618ff4d-7f38-4e7e-b0f6-57aa57f876f5" providerId="ADAL" clId="{FA2F0ADA-5DBE-0A4D-8CB2-1D0572F18DA7}" dt="2024-04-03T15:26:22.647" v="1025" actId="14100"/>
        <pc:sldMkLst>
          <pc:docMk/>
          <pc:sldMk cId="341321010" sldId="297"/>
        </pc:sldMkLst>
      </pc:sldChg>
      <pc:sldChg chg="del">
        <pc:chgData name="Burentugs, Enerelt" userId="b618ff4d-7f38-4e7e-b0f6-57aa57f876f5" providerId="ADAL" clId="{FA2F0ADA-5DBE-0A4D-8CB2-1D0572F18DA7}" dt="2024-04-03T17:58:08.065" v="1297" actId="2696"/>
        <pc:sldMkLst>
          <pc:docMk/>
          <pc:sldMk cId="3659913109" sldId="298"/>
        </pc:sldMkLst>
      </pc:sldChg>
      <pc:sldChg chg="addSp delSp modSp new del mod">
        <pc:chgData name="Burentugs, Enerelt" userId="b618ff4d-7f38-4e7e-b0f6-57aa57f876f5" providerId="ADAL" clId="{FA2F0ADA-5DBE-0A4D-8CB2-1D0572F18DA7}" dt="2024-04-03T18:02:37.237" v="1362" actId="2696"/>
        <pc:sldMkLst>
          <pc:docMk/>
          <pc:sldMk cId="2519009070" sldId="299"/>
        </pc:sldMkLst>
      </pc:sldChg>
      <pc:sldChg chg="new del">
        <pc:chgData name="Burentugs, Enerelt" userId="b618ff4d-7f38-4e7e-b0f6-57aa57f876f5" providerId="ADAL" clId="{FA2F0ADA-5DBE-0A4D-8CB2-1D0572F18DA7}" dt="2024-04-03T14:37:14.085" v="143" actId="2696"/>
        <pc:sldMkLst>
          <pc:docMk/>
          <pc:sldMk cId="1930808638" sldId="300"/>
        </pc:sldMkLst>
      </pc:sldChg>
      <pc:sldChg chg="addSp delSp modSp add mod">
        <pc:chgData name="Burentugs, Enerelt" userId="b618ff4d-7f38-4e7e-b0f6-57aa57f876f5" providerId="ADAL" clId="{FA2F0ADA-5DBE-0A4D-8CB2-1D0572F18DA7}" dt="2024-04-03T14:49:58.391" v="531" actId="20577"/>
        <pc:sldMkLst>
          <pc:docMk/>
          <pc:sldMk cId="2762569180" sldId="301"/>
        </pc:sldMkLst>
      </pc:sldChg>
      <pc:sldChg chg="addSp delSp modSp new mod">
        <pc:chgData name="Burentugs, Enerelt" userId="b618ff4d-7f38-4e7e-b0f6-57aa57f876f5" providerId="ADAL" clId="{FA2F0ADA-5DBE-0A4D-8CB2-1D0572F18DA7}" dt="2024-04-08T01:08:02.829" v="1950" actId="20577"/>
        <pc:sldMkLst>
          <pc:docMk/>
          <pc:sldMk cId="2199389572" sldId="302"/>
        </pc:sldMkLst>
      </pc:sldChg>
      <pc:sldChg chg="new del">
        <pc:chgData name="Burentugs, Enerelt" userId="b618ff4d-7f38-4e7e-b0f6-57aa57f876f5" providerId="ADAL" clId="{FA2F0ADA-5DBE-0A4D-8CB2-1D0572F18DA7}" dt="2024-04-03T15:06:16.412" v="594" actId="2696"/>
        <pc:sldMkLst>
          <pc:docMk/>
          <pc:sldMk cId="3591142082" sldId="303"/>
        </pc:sldMkLst>
      </pc:sldChg>
      <pc:sldChg chg="addSp delSp modSp add del mod">
        <pc:chgData name="Burentugs, Enerelt" userId="b618ff4d-7f38-4e7e-b0f6-57aa57f876f5" providerId="ADAL" clId="{FA2F0ADA-5DBE-0A4D-8CB2-1D0572F18DA7}" dt="2024-04-08T01:08:15.271" v="1951" actId="2696"/>
        <pc:sldMkLst>
          <pc:docMk/>
          <pc:sldMk cId="65928357" sldId="304"/>
        </pc:sldMkLst>
      </pc:sldChg>
      <pc:sldChg chg="modSp add mod">
        <pc:chgData name="Burentugs, Enerelt" userId="b618ff4d-7f38-4e7e-b0f6-57aa57f876f5" providerId="ADAL" clId="{FA2F0ADA-5DBE-0A4D-8CB2-1D0572F18DA7}" dt="2024-04-03T18:02:52.382" v="1368" actId="20577"/>
        <pc:sldMkLst>
          <pc:docMk/>
          <pc:sldMk cId="3325900480" sldId="305"/>
        </pc:sldMkLst>
      </pc:sldChg>
      <pc:sldChg chg="add del">
        <pc:chgData name="Burentugs, Enerelt" userId="b618ff4d-7f38-4e7e-b0f6-57aa57f876f5" providerId="ADAL" clId="{FA2F0ADA-5DBE-0A4D-8CB2-1D0572F18DA7}" dt="2024-04-08T18:16:19.119" v="4531" actId="2696"/>
        <pc:sldMkLst>
          <pc:docMk/>
          <pc:sldMk cId="97531419" sldId="306"/>
        </pc:sldMkLst>
      </pc:sldChg>
      <pc:sldChg chg="addSp delSp modSp new mod modAnim modNotesTx">
        <pc:chgData name="Burentugs, Enerelt" userId="b618ff4d-7f38-4e7e-b0f6-57aa57f876f5" providerId="ADAL" clId="{FA2F0ADA-5DBE-0A4D-8CB2-1D0572F18DA7}" dt="2024-04-08T11:49:42.403" v="2626"/>
        <pc:sldMkLst>
          <pc:docMk/>
          <pc:sldMk cId="252412788" sldId="307"/>
        </pc:sldMkLst>
      </pc:sldChg>
      <pc:sldChg chg="addSp delSp modSp new mod modAnim">
        <pc:chgData name="Burentugs, Enerelt" userId="b618ff4d-7f38-4e7e-b0f6-57aa57f876f5" providerId="ADAL" clId="{FA2F0ADA-5DBE-0A4D-8CB2-1D0572F18DA7}" dt="2024-04-08T13:00:27.807" v="3299" actId="1076"/>
        <pc:sldMkLst>
          <pc:docMk/>
          <pc:sldMk cId="3717080665" sldId="308"/>
        </pc:sldMkLst>
      </pc:sldChg>
      <pc:sldChg chg="addSp delSp modSp new mod addAnim delAnim modAnim">
        <pc:chgData name="Burentugs, Enerelt" userId="b618ff4d-7f38-4e7e-b0f6-57aa57f876f5" providerId="ADAL" clId="{FA2F0ADA-5DBE-0A4D-8CB2-1D0572F18DA7}" dt="2024-04-08T15:07:28.172" v="3766" actId="1076"/>
        <pc:sldMkLst>
          <pc:docMk/>
          <pc:sldMk cId="4081608108" sldId="309"/>
        </pc:sldMkLst>
      </pc:sldChg>
      <pc:sldChg chg="addSp delSp modSp new mod delAnim modAnim">
        <pc:chgData name="Burentugs, Enerelt" userId="b618ff4d-7f38-4e7e-b0f6-57aa57f876f5" providerId="ADAL" clId="{FA2F0ADA-5DBE-0A4D-8CB2-1D0572F18DA7}" dt="2024-04-08T15:57:46.440" v="4065" actId="1076"/>
        <pc:sldMkLst>
          <pc:docMk/>
          <pc:sldMk cId="1410510309" sldId="310"/>
        </pc:sldMkLst>
      </pc:sldChg>
      <pc:sldChg chg="new del">
        <pc:chgData name="Burentugs, Enerelt" userId="b618ff4d-7f38-4e7e-b0f6-57aa57f876f5" providerId="ADAL" clId="{FA2F0ADA-5DBE-0A4D-8CB2-1D0572F18DA7}" dt="2024-04-08T15:58:33.480" v="4068" actId="2696"/>
        <pc:sldMkLst>
          <pc:docMk/>
          <pc:sldMk cId="642691125" sldId="311"/>
        </pc:sldMkLst>
      </pc:sldChg>
      <pc:sldChg chg="add del">
        <pc:chgData name="Burentugs, Enerelt" userId="b618ff4d-7f38-4e7e-b0f6-57aa57f876f5" providerId="ADAL" clId="{FA2F0ADA-5DBE-0A4D-8CB2-1D0572F18DA7}" dt="2024-04-08T17:19:08.550" v="4238" actId="2696"/>
        <pc:sldMkLst>
          <pc:docMk/>
          <pc:sldMk cId="2002179797" sldId="312"/>
        </pc:sldMkLst>
      </pc:sldChg>
      <pc:sldChg chg="addSp modSp new mod">
        <pc:chgData name="Burentugs, Enerelt" userId="b618ff4d-7f38-4e7e-b0f6-57aa57f876f5" providerId="ADAL" clId="{FA2F0ADA-5DBE-0A4D-8CB2-1D0572F18DA7}" dt="2024-04-08T17:19:03.826" v="4237" actId="1076"/>
        <pc:sldMkLst>
          <pc:docMk/>
          <pc:sldMk cId="1058934609" sldId="313"/>
        </pc:sldMkLst>
      </pc:sldChg>
      <pc:sldChg chg="addSp delSp modSp new mod modAnim">
        <pc:chgData name="Burentugs, Enerelt" userId="b618ff4d-7f38-4e7e-b0f6-57aa57f876f5" providerId="ADAL" clId="{FA2F0ADA-5DBE-0A4D-8CB2-1D0572F18DA7}" dt="2024-04-08T18:15:13.759" v="4528" actId="1076"/>
        <pc:sldMkLst>
          <pc:docMk/>
          <pc:sldMk cId="2278501950" sldId="314"/>
        </pc:sldMkLst>
      </pc:sldChg>
      <pc:sldChg chg="modSp new mod">
        <pc:chgData name="Burentugs, Enerelt" userId="b618ff4d-7f38-4e7e-b0f6-57aa57f876f5" providerId="ADAL" clId="{FA2F0ADA-5DBE-0A4D-8CB2-1D0572F18DA7}" dt="2024-04-08T18:17:01.302" v="4564" actId="1076"/>
        <pc:sldMkLst>
          <pc:docMk/>
          <pc:sldMk cId="4093642967" sldId="315"/>
        </pc:sldMkLst>
      </pc:sldChg>
      <pc:sldChg chg="addSp delSp modSp new mod">
        <pc:chgData name="Burentugs, Enerelt" userId="b618ff4d-7f38-4e7e-b0f6-57aa57f876f5" providerId="ADAL" clId="{FA2F0ADA-5DBE-0A4D-8CB2-1D0572F18DA7}" dt="2024-04-08T18:40:09.472" v="5113" actId="20577"/>
        <pc:sldMkLst>
          <pc:docMk/>
          <pc:sldMk cId="3962213260" sldId="316"/>
        </pc:sldMkLst>
      </pc:sldChg>
      <pc:sldChg chg="addSp delSp modSp new mod modAnim">
        <pc:chgData name="Burentugs, Enerelt" userId="b618ff4d-7f38-4e7e-b0f6-57aa57f876f5" providerId="ADAL" clId="{FA2F0ADA-5DBE-0A4D-8CB2-1D0572F18DA7}" dt="2024-04-08T19:27:40.177" v="5339" actId="171"/>
        <pc:sldMkLst>
          <pc:docMk/>
          <pc:sldMk cId="3779956898" sldId="317"/>
        </pc:sldMkLst>
      </pc:sldChg>
      <pc:sldChg chg="new">
        <pc:chgData name="Burentugs, Enerelt" userId="b618ff4d-7f38-4e7e-b0f6-57aa57f876f5" providerId="ADAL" clId="{FA2F0ADA-5DBE-0A4D-8CB2-1D0572F18DA7}" dt="2024-04-08T19:17:28.085" v="5283" actId="680"/>
        <pc:sldMkLst>
          <pc:docMk/>
          <pc:sldMk cId="3562768119" sldId="318"/>
        </pc:sldMkLst>
      </pc:sldChg>
      <pc:sldChg chg="new del">
        <pc:chgData name="Burentugs, Enerelt" userId="b618ff4d-7f38-4e7e-b0f6-57aa57f876f5" providerId="ADAL" clId="{FA2F0ADA-5DBE-0A4D-8CB2-1D0572F18DA7}" dt="2024-04-08T19:28:37.196" v="5342" actId="2696"/>
        <pc:sldMkLst>
          <pc:docMk/>
          <pc:sldMk cId="2579670255" sldId="319"/>
        </pc:sldMkLst>
      </pc:sldChg>
      <pc:sldChg chg="modSp add mod">
        <pc:chgData name="Burentugs, Enerelt" userId="b618ff4d-7f38-4e7e-b0f6-57aa57f876f5" providerId="ADAL" clId="{FA2F0ADA-5DBE-0A4D-8CB2-1D0572F18DA7}" dt="2024-04-08T19:28:42.350" v="5352" actId="20577"/>
        <pc:sldMkLst>
          <pc:docMk/>
          <pc:sldMk cId="16339705" sldId="320"/>
        </pc:sldMkLst>
      </pc:sldChg>
      <pc:sldChg chg="addSp delSp modSp new mod">
        <pc:chgData name="Burentugs, Enerelt" userId="b618ff4d-7f38-4e7e-b0f6-57aa57f876f5" providerId="ADAL" clId="{FA2F0ADA-5DBE-0A4D-8CB2-1D0572F18DA7}" dt="2024-04-08T19:51:29.641" v="5589" actId="1076"/>
        <pc:sldMkLst>
          <pc:docMk/>
          <pc:sldMk cId="194484653" sldId="321"/>
        </pc:sldMkLst>
      </pc:sldChg>
      <pc:sldChg chg="addSp delSp modSp new mod">
        <pc:chgData name="Burentugs, Enerelt" userId="b618ff4d-7f38-4e7e-b0f6-57aa57f876f5" providerId="ADAL" clId="{FA2F0ADA-5DBE-0A4D-8CB2-1D0572F18DA7}" dt="2024-04-08T19:54:28.561" v="5621" actId="1076"/>
        <pc:sldMkLst>
          <pc:docMk/>
          <pc:sldMk cId="373996839" sldId="322"/>
        </pc:sldMkLst>
      </pc:sldChg>
      <pc:sldChg chg="addSp delSp modSp new mod delAnim modAnim">
        <pc:chgData name="Burentugs, Enerelt" userId="b618ff4d-7f38-4e7e-b0f6-57aa57f876f5" providerId="ADAL" clId="{FA2F0ADA-5DBE-0A4D-8CB2-1D0572F18DA7}" dt="2024-04-08T19:59:13.192" v="5965" actId="1076"/>
        <pc:sldMkLst>
          <pc:docMk/>
          <pc:sldMk cId="3452030890" sldId="323"/>
        </pc:sldMkLst>
      </pc:sldChg>
    </pc:docChg>
  </pc:docChgLst>
  <pc:docChgLst>
    <pc:chgData name="Burentugs, Enerelt" userId="b618ff4d-7f38-4e7e-b0f6-57aa57f876f5" providerId="ADAL" clId="{C8A65793-41B5-6848-B2CC-93B2FE734AE1}"/>
    <pc:docChg chg="undo custSel addSld delSld modSld">
      <pc:chgData name="Burentugs, Enerelt" userId="b618ff4d-7f38-4e7e-b0f6-57aa57f876f5" providerId="ADAL" clId="{C8A65793-41B5-6848-B2CC-93B2FE734AE1}" dt="2023-12-07T19:45:33.625" v="450" actId="2696"/>
      <pc:docMkLst>
        <pc:docMk/>
      </pc:docMkLst>
      <pc:sldChg chg="modSp mod">
        <pc:chgData name="Burentugs, Enerelt" userId="b618ff4d-7f38-4e7e-b0f6-57aa57f876f5" providerId="ADAL" clId="{C8A65793-41B5-6848-B2CC-93B2FE734AE1}" dt="2023-12-07T19:08:09.716" v="13" actId="20577"/>
        <pc:sldMkLst>
          <pc:docMk/>
          <pc:sldMk cId="953889929" sldId="259"/>
        </pc:sldMkLst>
      </pc:sldChg>
      <pc:sldChg chg="del">
        <pc:chgData name="Burentugs, Enerelt" userId="b618ff4d-7f38-4e7e-b0f6-57aa57f876f5" providerId="ADAL" clId="{C8A65793-41B5-6848-B2CC-93B2FE734AE1}" dt="2023-12-07T19:33:58.170" v="349" actId="2696"/>
        <pc:sldMkLst>
          <pc:docMk/>
          <pc:sldMk cId="1968797252" sldId="274"/>
        </pc:sldMkLst>
      </pc:sldChg>
      <pc:sldChg chg="del">
        <pc:chgData name="Burentugs, Enerelt" userId="b618ff4d-7f38-4e7e-b0f6-57aa57f876f5" providerId="ADAL" clId="{C8A65793-41B5-6848-B2CC-93B2FE734AE1}" dt="2023-12-07T19:08:11.847" v="14" actId="2696"/>
        <pc:sldMkLst>
          <pc:docMk/>
          <pc:sldMk cId="583696561" sldId="275"/>
        </pc:sldMkLst>
      </pc:sldChg>
      <pc:sldChg chg="del">
        <pc:chgData name="Burentugs, Enerelt" userId="b618ff4d-7f38-4e7e-b0f6-57aa57f876f5" providerId="ADAL" clId="{C8A65793-41B5-6848-B2CC-93B2FE734AE1}" dt="2023-12-07T19:08:12.668" v="15" actId="2696"/>
        <pc:sldMkLst>
          <pc:docMk/>
          <pc:sldMk cId="3872550908" sldId="276"/>
        </pc:sldMkLst>
      </pc:sldChg>
      <pc:sldChg chg="del">
        <pc:chgData name="Burentugs, Enerelt" userId="b618ff4d-7f38-4e7e-b0f6-57aa57f876f5" providerId="ADAL" clId="{C8A65793-41B5-6848-B2CC-93B2FE734AE1}" dt="2023-12-07T19:45:33.625" v="450" actId="2696"/>
        <pc:sldMkLst>
          <pc:docMk/>
          <pc:sldMk cId="4187849451" sldId="277"/>
        </pc:sldMkLst>
      </pc:sldChg>
      <pc:sldChg chg="del">
        <pc:chgData name="Burentugs, Enerelt" userId="b618ff4d-7f38-4e7e-b0f6-57aa57f876f5" providerId="ADAL" clId="{C8A65793-41B5-6848-B2CC-93B2FE734AE1}" dt="2023-12-07T19:08:13.165" v="16" actId="2696"/>
        <pc:sldMkLst>
          <pc:docMk/>
          <pc:sldMk cId="971177550" sldId="278"/>
        </pc:sldMkLst>
      </pc:sldChg>
      <pc:sldChg chg="del">
        <pc:chgData name="Burentugs, Enerelt" userId="b618ff4d-7f38-4e7e-b0f6-57aa57f876f5" providerId="ADAL" clId="{C8A65793-41B5-6848-B2CC-93B2FE734AE1}" dt="2023-12-07T19:08:13.593" v="17" actId="2696"/>
        <pc:sldMkLst>
          <pc:docMk/>
          <pc:sldMk cId="1676001844" sldId="279"/>
        </pc:sldMkLst>
      </pc:sldChg>
      <pc:sldChg chg="addSp delSp modSp mod">
        <pc:chgData name="Burentugs, Enerelt" userId="b618ff4d-7f38-4e7e-b0f6-57aa57f876f5" providerId="ADAL" clId="{C8A65793-41B5-6848-B2CC-93B2FE734AE1}" dt="2023-12-07T19:35:05.104" v="393" actId="20577"/>
        <pc:sldMkLst>
          <pc:docMk/>
          <pc:sldMk cId="1742630985" sldId="280"/>
        </pc:sldMkLst>
      </pc:sldChg>
      <pc:sldChg chg="del">
        <pc:chgData name="Burentugs, Enerelt" userId="b618ff4d-7f38-4e7e-b0f6-57aa57f876f5" providerId="ADAL" clId="{C8A65793-41B5-6848-B2CC-93B2FE734AE1}" dt="2023-12-07T19:08:01.297" v="0" actId="2696"/>
        <pc:sldMkLst>
          <pc:docMk/>
          <pc:sldMk cId="855311892" sldId="281"/>
        </pc:sldMkLst>
      </pc:sldChg>
      <pc:sldChg chg="addSp delSp modSp new mod">
        <pc:chgData name="Burentugs, Enerelt" userId="b618ff4d-7f38-4e7e-b0f6-57aa57f876f5" providerId="ADAL" clId="{C8A65793-41B5-6848-B2CC-93B2FE734AE1}" dt="2023-12-07T19:45:26.609" v="449" actId="20577"/>
        <pc:sldMkLst>
          <pc:docMk/>
          <pc:sldMk cId="2753839404" sldId="281"/>
        </pc:sldMkLst>
      </pc:sldChg>
      <pc:sldChg chg="addSp modSp new mod">
        <pc:chgData name="Burentugs, Enerelt" userId="b618ff4d-7f38-4e7e-b0f6-57aa57f876f5" providerId="ADAL" clId="{C8A65793-41B5-6848-B2CC-93B2FE734AE1}" dt="2023-12-07T19:45:14.235" v="434" actId="1076"/>
        <pc:sldMkLst>
          <pc:docMk/>
          <pc:sldMk cId="2310628734" sldId="282"/>
        </pc:sldMkLst>
      </pc:sldChg>
    </pc:docChg>
  </pc:docChgLst>
  <pc:docChgLst>
    <pc:chgData name="Burentugs, Enerelt" userId="b618ff4d-7f38-4e7e-b0f6-57aa57f876f5" providerId="ADAL" clId="{D022B46F-5137-0A4E-80F8-91D58309AE52}"/>
    <pc:docChg chg="undo custSel addSld delSld modSld sldOrd">
      <pc:chgData name="Burentugs, Enerelt" userId="b618ff4d-7f38-4e7e-b0f6-57aa57f876f5" providerId="ADAL" clId="{D022B46F-5137-0A4E-80F8-91D58309AE52}" dt="2023-11-30T19:36:16.117" v="3535" actId="20577"/>
      <pc:docMkLst>
        <pc:docMk/>
      </pc:docMkLst>
      <pc:sldChg chg="modSp mod">
        <pc:chgData name="Burentugs, Enerelt" userId="b618ff4d-7f38-4e7e-b0f6-57aa57f876f5" providerId="ADAL" clId="{D022B46F-5137-0A4E-80F8-91D58309AE52}" dt="2023-11-28T17:09:27.981" v="10" actId="20577"/>
        <pc:sldMkLst>
          <pc:docMk/>
          <pc:sldMk cId="953889929" sldId="259"/>
        </pc:sldMkLst>
      </pc:sldChg>
      <pc:sldChg chg="addSp delSp modSp mod ord modNotes modNotesTx">
        <pc:chgData name="Burentugs, Enerelt" userId="b618ff4d-7f38-4e7e-b0f6-57aa57f876f5" providerId="ADAL" clId="{D022B46F-5137-0A4E-80F8-91D58309AE52}" dt="2023-11-30T19:36:16.117" v="3535" actId="20577"/>
        <pc:sldMkLst>
          <pc:docMk/>
          <pc:sldMk cId="1968797252" sldId="274"/>
        </pc:sldMkLst>
      </pc:sldChg>
      <pc:sldChg chg="addSp delSp modSp new mod modNotesTx">
        <pc:chgData name="Burentugs, Enerelt" userId="b618ff4d-7f38-4e7e-b0f6-57aa57f876f5" providerId="ADAL" clId="{D022B46F-5137-0A4E-80F8-91D58309AE52}" dt="2023-11-30T17:48:45.719" v="2993" actId="478"/>
        <pc:sldMkLst>
          <pc:docMk/>
          <pc:sldMk cId="583696561" sldId="275"/>
        </pc:sldMkLst>
      </pc:sldChg>
      <pc:sldChg chg="new del">
        <pc:chgData name="Burentugs, Enerelt" userId="b618ff4d-7f38-4e7e-b0f6-57aa57f876f5" providerId="ADAL" clId="{D022B46F-5137-0A4E-80F8-91D58309AE52}" dt="2023-11-29T19:22:49.419" v="331" actId="2696"/>
        <pc:sldMkLst>
          <pc:docMk/>
          <pc:sldMk cId="2603139544" sldId="275"/>
        </pc:sldMkLst>
      </pc:sldChg>
      <pc:sldChg chg="addSp delSp modSp new mod">
        <pc:chgData name="Burentugs, Enerelt" userId="b618ff4d-7f38-4e7e-b0f6-57aa57f876f5" providerId="ADAL" clId="{D022B46F-5137-0A4E-80F8-91D58309AE52}" dt="2023-11-30T17:06:19.102" v="2468" actId="20577"/>
        <pc:sldMkLst>
          <pc:docMk/>
          <pc:sldMk cId="3872550908" sldId="276"/>
        </pc:sldMkLst>
      </pc:sldChg>
      <pc:sldChg chg="addSp delSp modSp new mod modNotesTx">
        <pc:chgData name="Burentugs, Enerelt" userId="b618ff4d-7f38-4e7e-b0f6-57aa57f876f5" providerId="ADAL" clId="{D022B46F-5137-0A4E-80F8-91D58309AE52}" dt="2023-11-30T19:30:42.001" v="3494" actId="20577"/>
        <pc:sldMkLst>
          <pc:docMk/>
          <pc:sldMk cId="4187849451" sldId="277"/>
        </pc:sldMkLst>
      </pc:sldChg>
      <pc:sldChg chg="addSp delSp modSp new mod">
        <pc:chgData name="Burentugs, Enerelt" userId="b618ff4d-7f38-4e7e-b0f6-57aa57f876f5" providerId="ADAL" clId="{D022B46F-5137-0A4E-80F8-91D58309AE52}" dt="2023-11-30T17:48:38.798" v="2991" actId="20577"/>
        <pc:sldMkLst>
          <pc:docMk/>
          <pc:sldMk cId="971177550" sldId="278"/>
        </pc:sldMkLst>
      </pc:sldChg>
      <pc:sldChg chg="addSp delSp modSp new mod">
        <pc:chgData name="Burentugs, Enerelt" userId="b618ff4d-7f38-4e7e-b0f6-57aa57f876f5" providerId="ADAL" clId="{D022B46F-5137-0A4E-80F8-91D58309AE52}" dt="2023-11-30T18:05:20.289" v="3249" actId="20577"/>
        <pc:sldMkLst>
          <pc:docMk/>
          <pc:sldMk cId="1676001844" sldId="279"/>
        </pc:sldMkLst>
      </pc:sldChg>
      <pc:sldChg chg="addSp delSp modSp new mod">
        <pc:chgData name="Burentugs, Enerelt" userId="b618ff4d-7f38-4e7e-b0f6-57aa57f876f5" providerId="ADAL" clId="{D022B46F-5137-0A4E-80F8-91D58309AE52}" dt="2023-11-30T19:00:46.125" v="3431" actId="1076"/>
        <pc:sldMkLst>
          <pc:docMk/>
          <pc:sldMk cId="1742630985" sldId="280"/>
        </pc:sldMkLst>
      </pc:sldChg>
      <pc:sldChg chg="addSp delSp modSp new mod ord">
        <pc:chgData name="Burentugs, Enerelt" userId="b618ff4d-7f38-4e7e-b0f6-57aa57f876f5" providerId="ADAL" clId="{D022B46F-5137-0A4E-80F8-91D58309AE52}" dt="2023-11-30T19:21:59.196" v="3469" actId="20578"/>
        <pc:sldMkLst>
          <pc:docMk/>
          <pc:sldMk cId="855311892" sldId="281"/>
        </pc:sldMkLst>
      </pc:sldChg>
    </pc:docChg>
  </pc:docChgLst>
  <pc:docChgLst>
    <pc:chgData name="Burentugs, Enerelt" userId="b618ff4d-7f38-4e7e-b0f6-57aa57f876f5" providerId="ADAL" clId="{F0159334-AEF4-3F43-AECC-4C1E4A82758E}"/>
    <pc:docChg chg="undo custSel addSld delSld modSld sldOrd">
      <pc:chgData name="Burentugs, Enerelt" userId="b618ff4d-7f38-4e7e-b0f6-57aa57f876f5" providerId="ADAL" clId="{F0159334-AEF4-3F43-AECC-4C1E4A82758E}" dt="2025-01-28T12:23:08.931" v="256" actId="1076"/>
      <pc:docMkLst>
        <pc:docMk/>
      </pc:docMkLst>
      <pc:sldChg chg="del">
        <pc:chgData name="Burentugs, Enerelt" userId="b618ff4d-7f38-4e7e-b0f6-57aa57f876f5" providerId="ADAL" clId="{F0159334-AEF4-3F43-AECC-4C1E4A82758E}" dt="2025-01-28T12:18:05.676" v="123" actId="2696"/>
        <pc:sldMkLst>
          <pc:docMk/>
          <pc:sldMk cId="3430209394" sldId="265"/>
        </pc:sldMkLst>
      </pc:sldChg>
      <pc:sldChg chg="del">
        <pc:chgData name="Burentugs, Enerelt" userId="b618ff4d-7f38-4e7e-b0f6-57aa57f876f5" providerId="ADAL" clId="{F0159334-AEF4-3F43-AECC-4C1E4A82758E}" dt="2025-01-28T12:18:06.042" v="127" actId="2696"/>
        <pc:sldMkLst>
          <pc:docMk/>
          <pc:sldMk cId="953425663" sldId="268"/>
        </pc:sldMkLst>
      </pc:sldChg>
      <pc:sldChg chg="del">
        <pc:chgData name="Burentugs, Enerelt" userId="b618ff4d-7f38-4e7e-b0f6-57aa57f876f5" providerId="ADAL" clId="{F0159334-AEF4-3F43-AECC-4C1E4A82758E}" dt="2025-01-28T12:18:05.697" v="124" actId="2696"/>
        <pc:sldMkLst>
          <pc:docMk/>
          <pc:sldMk cId="2857187253" sldId="269"/>
        </pc:sldMkLst>
      </pc:sldChg>
      <pc:sldChg chg="del">
        <pc:chgData name="Burentugs, Enerelt" userId="b618ff4d-7f38-4e7e-b0f6-57aa57f876f5" providerId="ADAL" clId="{F0159334-AEF4-3F43-AECC-4C1E4A82758E}" dt="2025-01-28T12:18:05.699" v="125" actId="2696"/>
        <pc:sldMkLst>
          <pc:docMk/>
          <pc:sldMk cId="4163060779" sldId="271"/>
        </pc:sldMkLst>
      </pc:sldChg>
      <pc:sldChg chg="del">
        <pc:chgData name="Burentugs, Enerelt" userId="b618ff4d-7f38-4e7e-b0f6-57aa57f876f5" providerId="ADAL" clId="{F0159334-AEF4-3F43-AECC-4C1E4A82758E}" dt="2025-01-28T12:18:05.888" v="126" actId="2696"/>
        <pc:sldMkLst>
          <pc:docMk/>
          <pc:sldMk cId="2249494095" sldId="272"/>
        </pc:sldMkLst>
      </pc:sldChg>
      <pc:sldChg chg="del">
        <pc:chgData name="Burentugs, Enerelt" userId="b618ff4d-7f38-4e7e-b0f6-57aa57f876f5" providerId="ADAL" clId="{F0159334-AEF4-3F43-AECC-4C1E4A82758E}" dt="2025-01-28T12:18:07.545" v="128" actId="2696"/>
        <pc:sldMkLst>
          <pc:docMk/>
          <pc:sldMk cId="3336639240" sldId="273"/>
        </pc:sldMkLst>
      </pc:sldChg>
      <pc:sldChg chg="del">
        <pc:chgData name="Burentugs, Enerelt" userId="b618ff4d-7f38-4e7e-b0f6-57aa57f876f5" providerId="ADAL" clId="{F0159334-AEF4-3F43-AECC-4C1E4A82758E}" dt="2025-01-28T12:18:07.604" v="132" actId="2696"/>
        <pc:sldMkLst>
          <pc:docMk/>
          <pc:sldMk cId="308159822" sldId="287"/>
        </pc:sldMkLst>
      </pc:sldChg>
      <pc:sldChg chg="del">
        <pc:chgData name="Burentugs, Enerelt" userId="b618ff4d-7f38-4e7e-b0f6-57aa57f876f5" providerId="ADAL" clId="{F0159334-AEF4-3F43-AECC-4C1E4A82758E}" dt="2025-01-28T12:18:07.586" v="131" actId="2696"/>
        <pc:sldMkLst>
          <pc:docMk/>
          <pc:sldMk cId="3302225870" sldId="288"/>
        </pc:sldMkLst>
      </pc:sldChg>
      <pc:sldChg chg="del">
        <pc:chgData name="Burentugs, Enerelt" userId="b618ff4d-7f38-4e7e-b0f6-57aa57f876f5" providerId="ADAL" clId="{F0159334-AEF4-3F43-AECC-4C1E4A82758E}" dt="2025-01-28T12:18:12.819" v="150" actId="2696"/>
        <pc:sldMkLst>
          <pc:docMk/>
          <pc:sldMk cId="341321010" sldId="297"/>
        </pc:sldMkLst>
      </pc:sldChg>
      <pc:sldChg chg="del">
        <pc:chgData name="Burentugs, Enerelt" userId="b618ff4d-7f38-4e7e-b0f6-57aa57f876f5" providerId="ADAL" clId="{F0159334-AEF4-3F43-AECC-4C1E4A82758E}" dt="2025-01-28T12:18:07.547" v="129" actId="2696"/>
        <pc:sldMkLst>
          <pc:docMk/>
          <pc:sldMk cId="2762569180" sldId="301"/>
        </pc:sldMkLst>
      </pc:sldChg>
      <pc:sldChg chg="del">
        <pc:chgData name="Burentugs, Enerelt" userId="b618ff4d-7f38-4e7e-b0f6-57aa57f876f5" providerId="ADAL" clId="{F0159334-AEF4-3F43-AECC-4C1E4A82758E}" dt="2025-01-28T12:18:07.584" v="130" actId="2696"/>
        <pc:sldMkLst>
          <pc:docMk/>
          <pc:sldMk cId="2199389572" sldId="302"/>
        </pc:sldMkLst>
      </pc:sldChg>
      <pc:sldChg chg="del">
        <pc:chgData name="Burentugs, Enerelt" userId="b618ff4d-7f38-4e7e-b0f6-57aa57f876f5" providerId="ADAL" clId="{F0159334-AEF4-3F43-AECC-4C1E4A82758E}" dt="2025-01-28T12:18:11.303" v="146" actId="2696"/>
        <pc:sldMkLst>
          <pc:docMk/>
          <pc:sldMk cId="3325900480" sldId="305"/>
        </pc:sldMkLst>
      </pc:sldChg>
      <pc:sldChg chg="del">
        <pc:chgData name="Burentugs, Enerelt" userId="b618ff4d-7f38-4e7e-b0f6-57aa57f876f5" providerId="ADAL" clId="{F0159334-AEF4-3F43-AECC-4C1E4A82758E}" dt="2025-01-28T12:18:08.892" v="133" actId="2696"/>
        <pc:sldMkLst>
          <pc:docMk/>
          <pc:sldMk cId="252412788" sldId="307"/>
        </pc:sldMkLst>
      </pc:sldChg>
      <pc:sldChg chg="del">
        <pc:chgData name="Burentugs, Enerelt" userId="b618ff4d-7f38-4e7e-b0f6-57aa57f876f5" providerId="ADAL" clId="{F0159334-AEF4-3F43-AECC-4C1E4A82758E}" dt="2025-01-28T12:18:08.912" v="134" actId="2696"/>
        <pc:sldMkLst>
          <pc:docMk/>
          <pc:sldMk cId="3717080665" sldId="308"/>
        </pc:sldMkLst>
      </pc:sldChg>
      <pc:sldChg chg="del">
        <pc:chgData name="Burentugs, Enerelt" userId="b618ff4d-7f38-4e7e-b0f6-57aa57f876f5" providerId="ADAL" clId="{F0159334-AEF4-3F43-AECC-4C1E4A82758E}" dt="2025-01-28T12:18:08.926" v="137" actId="2696"/>
        <pc:sldMkLst>
          <pc:docMk/>
          <pc:sldMk cId="4081608108" sldId="309"/>
        </pc:sldMkLst>
      </pc:sldChg>
      <pc:sldChg chg="del">
        <pc:chgData name="Burentugs, Enerelt" userId="b618ff4d-7f38-4e7e-b0f6-57aa57f876f5" providerId="ADAL" clId="{F0159334-AEF4-3F43-AECC-4C1E4A82758E}" dt="2025-01-28T12:18:08.914" v="135" actId="2696"/>
        <pc:sldMkLst>
          <pc:docMk/>
          <pc:sldMk cId="1410510309" sldId="310"/>
        </pc:sldMkLst>
      </pc:sldChg>
      <pc:sldChg chg="del">
        <pc:chgData name="Burentugs, Enerelt" userId="b618ff4d-7f38-4e7e-b0f6-57aa57f876f5" providerId="ADAL" clId="{F0159334-AEF4-3F43-AECC-4C1E4A82758E}" dt="2025-01-28T12:18:08.915" v="136" actId="2696"/>
        <pc:sldMkLst>
          <pc:docMk/>
          <pc:sldMk cId="1058934609" sldId="313"/>
        </pc:sldMkLst>
      </pc:sldChg>
      <pc:sldChg chg="del">
        <pc:chgData name="Burentugs, Enerelt" userId="b618ff4d-7f38-4e7e-b0f6-57aa57f876f5" providerId="ADAL" clId="{F0159334-AEF4-3F43-AECC-4C1E4A82758E}" dt="2025-01-28T12:18:10.115" v="138" actId="2696"/>
        <pc:sldMkLst>
          <pc:docMk/>
          <pc:sldMk cId="2278501950" sldId="314"/>
        </pc:sldMkLst>
      </pc:sldChg>
      <pc:sldChg chg="del">
        <pc:chgData name="Burentugs, Enerelt" userId="b618ff4d-7f38-4e7e-b0f6-57aa57f876f5" providerId="ADAL" clId="{F0159334-AEF4-3F43-AECC-4C1E4A82758E}" dt="2025-01-28T12:18:10.116" v="139" actId="2696"/>
        <pc:sldMkLst>
          <pc:docMk/>
          <pc:sldMk cId="4093642967" sldId="315"/>
        </pc:sldMkLst>
      </pc:sldChg>
      <pc:sldChg chg="del">
        <pc:chgData name="Burentugs, Enerelt" userId="b618ff4d-7f38-4e7e-b0f6-57aa57f876f5" providerId="ADAL" clId="{F0159334-AEF4-3F43-AECC-4C1E4A82758E}" dt="2025-01-28T12:18:10.142" v="142" actId="2696"/>
        <pc:sldMkLst>
          <pc:docMk/>
          <pc:sldMk cId="3962213260" sldId="316"/>
        </pc:sldMkLst>
      </pc:sldChg>
      <pc:sldChg chg="del">
        <pc:chgData name="Burentugs, Enerelt" userId="b618ff4d-7f38-4e7e-b0f6-57aa57f876f5" providerId="ADAL" clId="{F0159334-AEF4-3F43-AECC-4C1E4A82758E}" dt="2025-01-28T12:18:10.119" v="140" actId="2696"/>
        <pc:sldMkLst>
          <pc:docMk/>
          <pc:sldMk cId="3779956898" sldId="317"/>
        </pc:sldMkLst>
      </pc:sldChg>
      <pc:sldChg chg="del">
        <pc:chgData name="Burentugs, Enerelt" userId="b618ff4d-7f38-4e7e-b0f6-57aa57f876f5" providerId="ADAL" clId="{F0159334-AEF4-3F43-AECC-4C1E4A82758E}" dt="2025-01-28T12:18:12.805" v="149" actId="2696"/>
        <pc:sldMkLst>
          <pc:docMk/>
          <pc:sldMk cId="3562768119" sldId="318"/>
        </pc:sldMkLst>
      </pc:sldChg>
      <pc:sldChg chg="del">
        <pc:chgData name="Burentugs, Enerelt" userId="b618ff4d-7f38-4e7e-b0f6-57aa57f876f5" providerId="ADAL" clId="{F0159334-AEF4-3F43-AECC-4C1E4A82758E}" dt="2025-01-28T12:18:11.298" v="143" actId="2696"/>
        <pc:sldMkLst>
          <pc:docMk/>
          <pc:sldMk cId="16339705" sldId="320"/>
        </pc:sldMkLst>
      </pc:sldChg>
      <pc:sldChg chg="del">
        <pc:chgData name="Burentugs, Enerelt" userId="b618ff4d-7f38-4e7e-b0f6-57aa57f876f5" providerId="ADAL" clId="{F0159334-AEF4-3F43-AECC-4C1E4A82758E}" dt="2025-01-28T12:18:11.318" v="147" actId="2696"/>
        <pc:sldMkLst>
          <pc:docMk/>
          <pc:sldMk cId="194484653" sldId="321"/>
        </pc:sldMkLst>
      </pc:sldChg>
      <pc:sldChg chg="del">
        <pc:chgData name="Burentugs, Enerelt" userId="b618ff4d-7f38-4e7e-b0f6-57aa57f876f5" providerId="ADAL" clId="{F0159334-AEF4-3F43-AECC-4C1E4A82758E}" dt="2025-01-28T12:18:11.302" v="145" actId="2696"/>
        <pc:sldMkLst>
          <pc:docMk/>
          <pc:sldMk cId="373996839" sldId="322"/>
        </pc:sldMkLst>
      </pc:sldChg>
      <pc:sldChg chg="del">
        <pc:chgData name="Burentugs, Enerelt" userId="b618ff4d-7f38-4e7e-b0f6-57aa57f876f5" providerId="ADAL" clId="{F0159334-AEF4-3F43-AECC-4C1E4A82758E}" dt="2025-01-28T12:18:10.136" v="141" actId="2696"/>
        <pc:sldMkLst>
          <pc:docMk/>
          <pc:sldMk cId="3452030890" sldId="323"/>
        </pc:sldMkLst>
      </pc:sldChg>
      <pc:sldChg chg="del">
        <pc:chgData name="Burentugs, Enerelt" userId="b618ff4d-7f38-4e7e-b0f6-57aa57f876f5" providerId="ADAL" clId="{F0159334-AEF4-3F43-AECC-4C1E4A82758E}" dt="2025-01-28T12:18:11.300" v="144" actId="2696"/>
        <pc:sldMkLst>
          <pc:docMk/>
          <pc:sldMk cId="284569678" sldId="324"/>
        </pc:sldMkLst>
      </pc:sldChg>
      <pc:sldChg chg="del">
        <pc:chgData name="Burentugs, Enerelt" userId="b618ff4d-7f38-4e7e-b0f6-57aa57f876f5" providerId="ADAL" clId="{F0159334-AEF4-3F43-AECC-4C1E4A82758E}" dt="2025-01-28T12:18:12.785" v="148" actId="2696"/>
        <pc:sldMkLst>
          <pc:docMk/>
          <pc:sldMk cId="3090518066" sldId="325"/>
        </pc:sldMkLst>
      </pc:sldChg>
      <pc:sldChg chg="addSp delSp modSp mod">
        <pc:chgData name="Burentugs, Enerelt" userId="b618ff4d-7f38-4e7e-b0f6-57aa57f876f5" providerId="ADAL" clId="{F0159334-AEF4-3F43-AECC-4C1E4A82758E}" dt="2025-01-28T12:15:14.422" v="65" actId="14100"/>
        <pc:sldMkLst>
          <pc:docMk/>
          <pc:sldMk cId="1715300655" sldId="326"/>
        </pc:sldMkLst>
      </pc:sldChg>
      <pc:sldChg chg="del">
        <pc:chgData name="Burentugs, Enerelt" userId="b618ff4d-7f38-4e7e-b0f6-57aa57f876f5" providerId="ADAL" clId="{F0159334-AEF4-3F43-AECC-4C1E4A82758E}" dt="2025-01-28T12:18:03.826" v="120" actId="2696"/>
        <pc:sldMkLst>
          <pc:docMk/>
          <pc:sldMk cId="3511741539" sldId="328"/>
        </pc:sldMkLst>
      </pc:sldChg>
      <pc:sldChg chg="del">
        <pc:chgData name="Burentugs, Enerelt" userId="b618ff4d-7f38-4e7e-b0f6-57aa57f876f5" providerId="ADAL" clId="{F0159334-AEF4-3F43-AECC-4C1E4A82758E}" dt="2025-01-28T12:18:03.827" v="121" actId="2696"/>
        <pc:sldMkLst>
          <pc:docMk/>
          <pc:sldMk cId="78497296" sldId="329"/>
        </pc:sldMkLst>
      </pc:sldChg>
      <pc:sldChg chg="del">
        <pc:chgData name="Burentugs, Enerelt" userId="b618ff4d-7f38-4e7e-b0f6-57aa57f876f5" providerId="ADAL" clId="{F0159334-AEF4-3F43-AECC-4C1E4A82758E}" dt="2025-01-28T12:18:03.858" v="122" actId="2696"/>
        <pc:sldMkLst>
          <pc:docMk/>
          <pc:sldMk cId="894068142" sldId="331"/>
        </pc:sldMkLst>
      </pc:sldChg>
      <pc:sldChg chg="addSp delSp modSp mod">
        <pc:chgData name="Burentugs, Enerelt" userId="b618ff4d-7f38-4e7e-b0f6-57aa57f876f5" providerId="ADAL" clId="{F0159334-AEF4-3F43-AECC-4C1E4A82758E}" dt="2025-01-28T12:13:10.935" v="16" actId="14100"/>
        <pc:sldMkLst>
          <pc:docMk/>
          <pc:sldMk cId="2947185198" sldId="332"/>
        </pc:sldMkLst>
      </pc:sldChg>
      <pc:sldChg chg="del">
        <pc:chgData name="Burentugs, Enerelt" userId="b618ff4d-7f38-4e7e-b0f6-57aa57f876f5" providerId="ADAL" clId="{F0159334-AEF4-3F43-AECC-4C1E4A82758E}" dt="2025-01-28T12:18:03.824" v="119" actId="2696"/>
        <pc:sldMkLst>
          <pc:docMk/>
          <pc:sldMk cId="2408377099" sldId="333"/>
        </pc:sldMkLst>
      </pc:sldChg>
      <pc:sldChg chg="del">
        <pc:chgData name="Burentugs, Enerelt" userId="b618ff4d-7f38-4e7e-b0f6-57aa57f876f5" providerId="ADAL" clId="{F0159334-AEF4-3F43-AECC-4C1E4A82758E}" dt="2025-01-28T12:18:03.814" v="118" actId="2696"/>
        <pc:sldMkLst>
          <pc:docMk/>
          <pc:sldMk cId="2029804908" sldId="334"/>
        </pc:sldMkLst>
      </pc:sldChg>
      <pc:sldChg chg="addSp delSp modSp add mod">
        <pc:chgData name="Burentugs, Enerelt" userId="b618ff4d-7f38-4e7e-b0f6-57aa57f876f5" providerId="ADAL" clId="{F0159334-AEF4-3F43-AECC-4C1E4A82758E}" dt="2025-01-28T12:15:41.119" v="71" actId="1076"/>
        <pc:sldMkLst>
          <pc:docMk/>
          <pc:sldMk cId="260021617" sldId="335"/>
        </pc:sldMkLst>
      </pc:sldChg>
      <pc:sldChg chg="addSp delSp modSp add mod">
        <pc:chgData name="Burentugs, Enerelt" userId="b618ff4d-7f38-4e7e-b0f6-57aa57f876f5" providerId="ADAL" clId="{F0159334-AEF4-3F43-AECC-4C1E4A82758E}" dt="2025-01-28T12:16:07.076" v="77" actId="1076"/>
        <pc:sldMkLst>
          <pc:docMk/>
          <pc:sldMk cId="1101970760" sldId="336"/>
        </pc:sldMkLst>
      </pc:sldChg>
      <pc:sldChg chg="addSp delSp modSp add mod">
        <pc:chgData name="Burentugs, Enerelt" userId="b618ff4d-7f38-4e7e-b0f6-57aa57f876f5" providerId="ADAL" clId="{F0159334-AEF4-3F43-AECC-4C1E4A82758E}" dt="2025-01-28T12:16:23.568" v="83" actId="1076"/>
        <pc:sldMkLst>
          <pc:docMk/>
          <pc:sldMk cId="3476017166" sldId="337"/>
        </pc:sldMkLst>
      </pc:sldChg>
      <pc:sldChg chg="addSp delSp modSp add mod">
        <pc:chgData name="Burentugs, Enerelt" userId="b618ff4d-7f38-4e7e-b0f6-57aa57f876f5" providerId="ADAL" clId="{F0159334-AEF4-3F43-AECC-4C1E4A82758E}" dt="2025-01-28T12:16:45.582" v="91" actId="1076"/>
        <pc:sldMkLst>
          <pc:docMk/>
          <pc:sldMk cId="3392775328" sldId="338"/>
        </pc:sldMkLst>
      </pc:sldChg>
      <pc:sldChg chg="addSp delSp modSp add mod">
        <pc:chgData name="Burentugs, Enerelt" userId="b618ff4d-7f38-4e7e-b0f6-57aa57f876f5" providerId="ADAL" clId="{F0159334-AEF4-3F43-AECC-4C1E4A82758E}" dt="2025-01-28T12:17:04.893" v="97" actId="1076"/>
        <pc:sldMkLst>
          <pc:docMk/>
          <pc:sldMk cId="3121105764" sldId="339"/>
        </pc:sldMkLst>
      </pc:sldChg>
      <pc:sldChg chg="addSp delSp modSp add mod">
        <pc:chgData name="Burentugs, Enerelt" userId="b618ff4d-7f38-4e7e-b0f6-57aa57f876f5" providerId="ADAL" clId="{F0159334-AEF4-3F43-AECC-4C1E4A82758E}" dt="2025-01-28T12:17:36.556" v="109" actId="1076"/>
        <pc:sldMkLst>
          <pc:docMk/>
          <pc:sldMk cId="3607479596" sldId="340"/>
        </pc:sldMkLst>
      </pc:sldChg>
      <pc:sldChg chg="add ord">
        <pc:chgData name="Burentugs, Enerelt" userId="b618ff4d-7f38-4e7e-b0f6-57aa57f876f5" providerId="ADAL" clId="{F0159334-AEF4-3F43-AECC-4C1E4A82758E}" dt="2025-01-28T12:17:41.812" v="110" actId="20578"/>
        <pc:sldMkLst>
          <pc:docMk/>
          <pc:sldMk cId="3917920653" sldId="341"/>
        </pc:sldMkLst>
      </pc:sldChg>
      <pc:sldChg chg="addSp delSp modSp add mod">
        <pc:chgData name="Burentugs, Enerelt" userId="b618ff4d-7f38-4e7e-b0f6-57aa57f876f5" providerId="ADAL" clId="{F0159334-AEF4-3F43-AECC-4C1E4A82758E}" dt="2025-01-28T12:17:59.226" v="117" actId="1076"/>
        <pc:sldMkLst>
          <pc:docMk/>
          <pc:sldMk cId="581357344" sldId="342"/>
        </pc:sldMkLst>
      </pc:sldChg>
      <pc:sldChg chg="addSp delSp modSp add mod">
        <pc:chgData name="Burentugs, Enerelt" userId="b618ff4d-7f38-4e7e-b0f6-57aa57f876f5" providerId="ADAL" clId="{F0159334-AEF4-3F43-AECC-4C1E4A82758E}" dt="2025-01-28T12:18:57.493" v="172" actId="1076"/>
        <pc:sldMkLst>
          <pc:docMk/>
          <pc:sldMk cId="1293772998" sldId="343"/>
        </pc:sldMkLst>
      </pc:sldChg>
      <pc:sldChg chg="addSp delSp modSp add mod">
        <pc:chgData name="Burentugs, Enerelt" userId="b618ff4d-7f38-4e7e-b0f6-57aa57f876f5" providerId="ADAL" clId="{F0159334-AEF4-3F43-AECC-4C1E4A82758E}" dt="2025-01-28T12:19:11.807" v="175" actId="1076"/>
        <pc:sldMkLst>
          <pc:docMk/>
          <pc:sldMk cId="2776878133" sldId="344"/>
        </pc:sldMkLst>
      </pc:sldChg>
      <pc:sldChg chg="addSp delSp modSp add mod">
        <pc:chgData name="Burentugs, Enerelt" userId="b618ff4d-7f38-4e7e-b0f6-57aa57f876f5" providerId="ADAL" clId="{F0159334-AEF4-3F43-AECC-4C1E4A82758E}" dt="2025-01-28T12:19:24.119" v="181" actId="1076"/>
        <pc:sldMkLst>
          <pc:docMk/>
          <pc:sldMk cId="3443748941" sldId="345"/>
        </pc:sldMkLst>
      </pc:sldChg>
      <pc:sldChg chg="addSp delSp modSp add mod">
        <pc:chgData name="Burentugs, Enerelt" userId="b618ff4d-7f38-4e7e-b0f6-57aa57f876f5" providerId="ADAL" clId="{F0159334-AEF4-3F43-AECC-4C1E4A82758E}" dt="2025-01-28T12:19:51.507" v="194" actId="1076"/>
        <pc:sldMkLst>
          <pc:docMk/>
          <pc:sldMk cId="994288405" sldId="346"/>
        </pc:sldMkLst>
      </pc:sldChg>
      <pc:sldChg chg="addSp modSp add mod">
        <pc:chgData name="Burentugs, Enerelt" userId="b618ff4d-7f38-4e7e-b0f6-57aa57f876f5" providerId="ADAL" clId="{F0159334-AEF4-3F43-AECC-4C1E4A82758E}" dt="2025-01-28T12:19:58.826" v="196" actId="1076"/>
        <pc:sldMkLst>
          <pc:docMk/>
          <pc:sldMk cId="1410640856" sldId="347"/>
        </pc:sldMkLst>
      </pc:sldChg>
      <pc:sldChg chg="addSp delSp modSp add mod">
        <pc:chgData name="Burentugs, Enerelt" userId="b618ff4d-7f38-4e7e-b0f6-57aa57f876f5" providerId="ADAL" clId="{F0159334-AEF4-3F43-AECC-4C1E4A82758E}" dt="2025-01-28T12:20:11.561" v="201"/>
        <pc:sldMkLst>
          <pc:docMk/>
          <pc:sldMk cId="1277447316" sldId="348"/>
        </pc:sldMkLst>
      </pc:sldChg>
      <pc:sldChg chg="addSp delSp modSp add mod">
        <pc:chgData name="Burentugs, Enerelt" userId="b618ff4d-7f38-4e7e-b0f6-57aa57f876f5" providerId="ADAL" clId="{F0159334-AEF4-3F43-AECC-4C1E4A82758E}" dt="2025-01-28T12:20:37.324" v="209" actId="1076"/>
        <pc:sldMkLst>
          <pc:docMk/>
          <pc:sldMk cId="2060881491" sldId="349"/>
        </pc:sldMkLst>
      </pc:sldChg>
      <pc:sldChg chg="addSp delSp modSp add mod">
        <pc:chgData name="Burentugs, Enerelt" userId="b618ff4d-7f38-4e7e-b0f6-57aa57f876f5" providerId="ADAL" clId="{F0159334-AEF4-3F43-AECC-4C1E4A82758E}" dt="2025-01-28T12:20:47.832" v="214" actId="1076"/>
        <pc:sldMkLst>
          <pc:docMk/>
          <pc:sldMk cId="4009842337" sldId="350"/>
        </pc:sldMkLst>
      </pc:sldChg>
      <pc:sldChg chg="addSp delSp modSp add mod">
        <pc:chgData name="Burentugs, Enerelt" userId="b618ff4d-7f38-4e7e-b0f6-57aa57f876f5" providerId="ADAL" clId="{F0159334-AEF4-3F43-AECC-4C1E4A82758E}" dt="2025-01-28T12:20:58.897" v="219" actId="1076"/>
        <pc:sldMkLst>
          <pc:docMk/>
          <pc:sldMk cId="3621356567" sldId="351"/>
        </pc:sldMkLst>
      </pc:sldChg>
      <pc:sldChg chg="addSp delSp modSp add mod ord">
        <pc:chgData name="Burentugs, Enerelt" userId="b618ff4d-7f38-4e7e-b0f6-57aa57f876f5" providerId="ADAL" clId="{F0159334-AEF4-3F43-AECC-4C1E4A82758E}" dt="2025-01-28T12:23:08.931" v="256" actId="1076"/>
        <pc:sldMkLst>
          <pc:docMk/>
          <pc:sldMk cId="2743595986" sldId="352"/>
        </pc:sldMkLst>
      </pc:sldChg>
    </pc:docChg>
  </pc:docChgLst>
  <pc:docChgLst>
    <pc:chgData name="Burentugs, Enerelt" userId="b618ff4d-7f38-4e7e-b0f6-57aa57f876f5" providerId="ADAL" clId="{1F63DA13-8916-4CB1-A095-7F72F7107E7A}"/>
    <pc:docChg chg="undo custSel addSld delSld modSld">
      <pc:chgData name="Burentugs, Enerelt" userId="b618ff4d-7f38-4e7e-b0f6-57aa57f876f5" providerId="ADAL" clId="{1F63DA13-8916-4CB1-A095-7F72F7107E7A}" dt="2025-05-01T17:53:20.026" v="195" actId="20577"/>
      <pc:docMkLst>
        <pc:docMk/>
      </pc:docMkLst>
      <pc:sldChg chg="addSp delSp modSp mod">
        <pc:chgData name="Burentugs, Enerelt" userId="b618ff4d-7f38-4e7e-b0f6-57aa57f876f5" providerId="ADAL" clId="{1F63DA13-8916-4CB1-A095-7F72F7107E7A}" dt="2025-04-20T03:38:55.974" v="30" actId="1076"/>
        <pc:sldMkLst>
          <pc:docMk/>
          <pc:sldMk cId="1715300655" sldId="326"/>
        </pc:sldMkLst>
        <pc:picChg chg="add mod">
          <ac:chgData name="Burentugs, Enerelt" userId="b618ff4d-7f38-4e7e-b0f6-57aa57f876f5" providerId="ADAL" clId="{1F63DA13-8916-4CB1-A095-7F72F7107E7A}" dt="2025-04-20T03:38:55.974" v="30" actId="1076"/>
          <ac:picMkLst>
            <pc:docMk/>
            <pc:sldMk cId="1715300655" sldId="326"/>
            <ac:picMk id="7" creationId="{E723D9E3-3317-7623-28EE-E082B4482208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37:24.987" v="9"/>
        <pc:sldMkLst>
          <pc:docMk/>
          <pc:sldMk cId="2947185198" sldId="332"/>
        </pc:sldMkLst>
        <pc:picChg chg="add mod">
          <ac:chgData name="Burentugs, Enerelt" userId="b618ff4d-7f38-4e7e-b0f6-57aa57f876f5" providerId="ADAL" clId="{1F63DA13-8916-4CB1-A095-7F72F7107E7A}" dt="2025-04-20T03:37:24.987" v="9"/>
          <ac:picMkLst>
            <pc:docMk/>
            <pc:sldMk cId="2947185198" sldId="332"/>
            <ac:picMk id="6" creationId="{F8D2E357-4E6D-57F3-7515-E96034909777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38:14.751" v="24" actId="1076"/>
        <pc:sldMkLst>
          <pc:docMk/>
          <pc:sldMk cId="260021617" sldId="335"/>
        </pc:sldMkLst>
        <pc:picChg chg="add mod">
          <ac:chgData name="Burentugs, Enerelt" userId="b618ff4d-7f38-4e7e-b0f6-57aa57f876f5" providerId="ADAL" clId="{1F63DA13-8916-4CB1-A095-7F72F7107E7A}" dt="2025-04-20T03:38:14.751" v="24" actId="1076"/>
          <ac:picMkLst>
            <pc:docMk/>
            <pc:sldMk cId="260021617" sldId="335"/>
            <ac:picMk id="6" creationId="{207B3BB9-4398-D40E-04B0-C1C705A02C4D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0:27.474" v="52" actId="1076"/>
        <pc:sldMkLst>
          <pc:docMk/>
          <pc:sldMk cId="1101970760" sldId="336"/>
        </pc:sldMkLst>
        <pc:picChg chg="add mod">
          <ac:chgData name="Burentugs, Enerelt" userId="b618ff4d-7f38-4e7e-b0f6-57aa57f876f5" providerId="ADAL" clId="{1F63DA13-8916-4CB1-A095-7F72F7107E7A}" dt="2025-04-20T03:40:27.474" v="52" actId="1076"/>
          <ac:picMkLst>
            <pc:docMk/>
            <pc:sldMk cId="1101970760" sldId="336"/>
            <ac:picMk id="7" creationId="{67942332-AFB1-868A-84C0-F494869B6BF9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38:07.916" v="22" actId="1076"/>
        <pc:sldMkLst>
          <pc:docMk/>
          <pc:sldMk cId="3476017166" sldId="337"/>
        </pc:sldMkLst>
        <pc:picChg chg="add mod">
          <ac:chgData name="Burentugs, Enerelt" userId="b618ff4d-7f38-4e7e-b0f6-57aa57f876f5" providerId="ADAL" clId="{1F63DA13-8916-4CB1-A095-7F72F7107E7A}" dt="2025-04-20T03:38:07.916" v="22" actId="1076"/>
          <ac:picMkLst>
            <pc:docMk/>
            <pc:sldMk cId="3476017166" sldId="337"/>
            <ac:picMk id="6" creationId="{329F9DD9-4D6F-98DB-54C4-5BBA08571A3D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2:37.486" v="56" actId="1076"/>
        <pc:sldMkLst>
          <pc:docMk/>
          <pc:sldMk cId="3392775328" sldId="338"/>
        </pc:sldMkLst>
        <pc:picChg chg="add mod">
          <ac:chgData name="Burentugs, Enerelt" userId="b618ff4d-7f38-4e7e-b0f6-57aa57f876f5" providerId="ADAL" clId="{1F63DA13-8916-4CB1-A095-7F72F7107E7A}" dt="2025-04-20T03:42:37.486" v="56" actId="1076"/>
          <ac:picMkLst>
            <pc:docMk/>
            <pc:sldMk cId="3392775328" sldId="338"/>
            <ac:picMk id="5" creationId="{9865360D-2C7A-FCB1-FD3B-876519BFD7A4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6:59.743" v="65" actId="732"/>
        <pc:sldMkLst>
          <pc:docMk/>
          <pc:sldMk cId="3121105764" sldId="339"/>
        </pc:sldMkLst>
        <pc:picChg chg="add mod modCrop">
          <ac:chgData name="Burentugs, Enerelt" userId="b618ff4d-7f38-4e7e-b0f6-57aa57f876f5" providerId="ADAL" clId="{1F63DA13-8916-4CB1-A095-7F72F7107E7A}" dt="2025-04-20T03:46:59.743" v="65" actId="732"/>
          <ac:picMkLst>
            <pc:docMk/>
            <pc:sldMk cId="3121105764" sldId="339"/>
            <ac:picMk id="6" creationId="{57FCBB77-3048-530B-FC13-1E24FF3750ED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4:07:23.476" v="137" actId="1076"/>
        <pc:sldMkLst>
          <pc:docMk/>
          <pc:sldMk cId="3607479596" sldId="340"/>
        </pc:sldMkLst>
        <pc:picChg chg="add mod">
          <ac:chgData name="Burentugs, Enerelt" userId="b618ff4d-7f38-4e7e-b0f6-57aa57f876f5" providerId="ADAL" clId="{1F63DA13-8916-4CB1-A095-7F72F7107E7A}" dt="2025-04-20T04:07:23.476" v="137" actId="1076"/>
          <ac:picMkLst>
            <pc:docMk/>
            <pc:sldMk cId="3607479596" sldId="340"/>
            <ac:picMk id="6" creationId="{AA4CB8DF-A2F2-05F4-AC6D-768F9880B168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7:36.872" v="72" actId="1076"/>
        <pc:sldMkLst>
          <pc:docMk/>
          <pc:sldMk cId="3917920653" sldId="341"/>
        </pc:sldMkLst>
        <pc:picChg chg="add mod">
          <ac:chgData name="Burentugs, Enerelt" userId="b618ff4d-7f38-4e7e-b0f6-57aa57f876f5" providerId="ADAL" clId="{1F63DA13-8916-4CB1-A095-7F72F7107E7A}" dt="2025-04-20T03:47:36.872" v="72" actId="1076"/>
          <ac:picMkLst>
            <pc:docMk/>
            <pc:sldMk cId="3917920653" sldId="341"/>
            <ac:picMk id="7" creationId="{8BBE23C3-FA7D-377D-FA8E-E5438CD98516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7:47.332" v="76" actId="732"/>
        <pc:sldMkLst>
          <pc:docMk/>
          <pc:sldMk cId="581357344" sldId="342"/>
        </pc:sldMkLst>
        <pc:picChg chg="add mod modCrop">
          <ac:chgData name="Burentugs, Enerelt" userId="b618ff4d-7f38-4e7e-b0f6-57aa57f876f5" providerId="ADAL" clId="{1F63DA13-8916-4CB1-A095-7F72F7107E7A}" dt="2025-04-20T03:47:47.332" v="76" actId="732"/>
          <ac:picMkLst>
            <pc:docMk/>
            <pc:sldMk cId="581357344" sldId="342"/>
            <ac:picMk id="18" creationId="{C631AE31-3FB0-4D62-2D73-2B6C3DBA7D7F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4-20T03:48:56.818" v="94" actId="1076"/>
        <pc:sldMkLst>
          <pc:docMk/>
          <pc:sldMk cId="1293772998" sldId="343"/>
        </pc:sldMkLst>
        <pc:spChg chg="mod">
          <ac:chgData name="Burentugs, Enerelt" userId="b618ff4d-7f38-4e7e-b0f6-57aa57f876f5" providerId="ADAL" clId="{1F63DA13-8916-4CB1-A095-7F72F7107E7A}" dt="2025-04-20T03:48:01.700" v="82" actId="1076"/>
          <ac:spMkLst>
            <pc:docMk/>
            <pc:sldMk cId="1293772998" sldId="343"/>
            <ac:spMk id="2" creationId="{426138A0-4FAD-3FB0-3256-2357252EED8C}"/>
          </ac:spMkLst>
        </pc:spChg>
        <pc:picChg chg="add mod">
          <ac:chgData name="Burentugs, Enerelt" userId="b618ff4d-7f38-4e7e-b0f6-57aa57f876f5" providerId="ADAL" clId="{1F63DA13-8916-4CB1-A095-7F72F7107E7A}" dt="2025-04-20T03:48:56.818" v="94" actId="1076"/>
          <ac:picMkLst>
            <pc:docMk/>
            <pc:sldMk cId="1293772998" sldId="343"/>
            <ac:picMk id="5" creationId="{DBB1CACE-0C18-535C-1939-956AB0B5D0E0}"/>
          </ac:picMkLst>
        </pc:picChg>
      </pc:sldChg>
      <pc:sldChg chg="modSp mod">
        <pc:chgData name="Burentugs, Enerelt" userId="b618ff4d-7f38-4e7e-b0f6-57aa57f876f5" providerId="ADAL" clId="{1F63DA13-8916-4CB1-A095-7F72F7107E7A}" dt="2025-04-20T03:48:59.230" v="95" actId="1076"/>
        <pc:sldMkLst>
          <pc:docMk/>
          <pc:sldMk cId="2776878133" sldId="344"/>
        </pc:sldMkLst>
        <pc:picChg chg="mod">
          <ac:chgData name="Burentugs, Enerelt" userId="b618ff4d-7f38-4e7e-b0f6-57aa57f876f5" providerId="ADAL" clId="{1F63DA13-8916-4CB1-A095-7F72F7107E7A}" dt="2025-04-20T03:48:59.230" v="95" actId="1076"/>
          <ac:picMkLst>
            <pc:docMk/>
            <pc:sldMk cId="2776878133" sldId="344"/>
            <ac:picMk id="17" creationId="{C2658AF6-B99F-8522-F5CE-EE921737F315}"/>
          </ac:picMkLst>
        </pc:picChg>
      </pc:sldChg>
      <pc:sldChg chg="modSp mod">
        <pc:chgData name="Burentugs, Enerelt" userId="b618ff4d-7f38-4e7e-b0f6-57aa57f876f5" providerId="ADAL" clId="{1F63DA13-8916-4CB1-A095-7F72F7107E7A}" dt="2025-04-20T03:50:30.108" v="115" actId="20577"/>
        <pc:sldMkLst>
          <pc:docMk/>
          <pc:sldMk cId="1277447316" sldId="348"/>
        </pc:sldMkLst>
        <pc:spChg chg="mod">
          <ac:chgData name="Burentugs, Enerelt" userId="b618ff4d-7f38-4e7e-b0f6-57aa57f876f5" providerId="ADAL" clId="{1F63DA13-8916-4CB1-A095-7F72F7107E7A}" dt="2025-04-20T03:50:30.108" v="115" actId="20577"/>
          <ac:spMkLst>
            <pc:docMk/>
            <pc:sldMk cId="1277447316" sldId="348"/>
            <ac:spMk id="2" creationId="{426138A0-4FAD-3FB0-3256-2357252EED8C}"/>
          </ac:spMkLst>
        </pc:spChg>
      </pc:sldChg>
      <pc:sldChg chg="addSp delSp modSp mod">
        <pc:chgData name="Burentugs, Enerelt" userId="b618ff4d-7f38-4e7e-b0f6-57aa57f876f5" providerId="ADAL" clId="{1F63DA13-8916-4CB1-A095-7F72F7107E7A}" dt="2025-05-01T17:53:03.539" v="185" actId="1076"/>
        <pc:sldMkLst>
          <pc:docMk/>
          <pc:sldMk cId="2060881491" sldId="349"/>
        </pc:sldMkLst>
        <pc:spChg chg="mod">
          <ac:chgData name="Burentugs, Enerelt" userId="b618ff4d-7f38-4e7e-b0f6-57aa57f876f5" providerId="ADAL" clId="{1F63DA13-8916-4CB1-A095-7F72F7107E7A}" dt="2025-04-20T03:50:35.025" v="117" actId="20577"/>
          <ac:spMkLst>
            <pc:docMk/>
            <pc:sldMk cId="2060881491" sldId="349"/>
            <ac:spMk id="2" creationId="{426138A0-4FAD-3FB0-3256-2357252EED8C}"/>
          </ac:spMkLst>
        </pc:spChg>
        <pc:spChg chg="add mod ord topLvl">
          <ac:chgData name="Burentugs, Enerelt" userId="b618ff4d-7f38-4e7e-b0f6-57aa57f876f5" providerId="ADAL" clId="{1F63DA13-8916-4CB1-A095-7F72F7107E7A}" dt="2025-05-01T17:02:16.411" v="166" actId="14100"/>
          <ac:spMkLst>
            <pc:docMk/>
            <pc:sldMk cId="2060881491" sldId="349"/>
            <ac:spMk id="4" creationId="{2EC4DAE1-0AC7-8309-D0C4-79A10AE2D94F}"/>
          </ac:spMkLst>
        </pc:spChg>
        <pc:grpChg chg="add del mod">
          <ac:chgData name="Burentugs, Enerelt" userId="b618ff4d-7f38-4e7e-b0f6-57aa57f876f5" providerId="ADAL" clId="{1F63DA13-8916-4CB1-A095-7F72F7107E7A}" dt="2025-05-01T17:01:22.939" v="150" actId="165"/>
          <ac:grpSpMkLst>
            <pc:docMk/>
            <pc:sldMk cId="2060881491" sldId="349"/>
            <ac:grpSpMk id="5" creationId="{7E9A9003-7B00-958A-9CDE-2974AD625BD3}"/>
          </ac:grpSpMkLst>
        </pc:grpChg>
        <pc:grpChg chg="add del mod">
          <ac:chgData name="Burentugs, Enerelt" userId="b618ff4d-7f38-4e7e-b0f6-57aa57f876f5" providerId="ADAL" clId="{1F63DA13-8916-4CB1-A095-7F72F7107E7A}" dt="2025-05-01T17:53:00.948" v="183" actId="478"/>
          <ac:grpSpMkLst>
            <pc:docMk/>
            <pc:sldMk cId="2060881491" sldId="349"/>
            <ac:grpSpMk id="6" creationId="{41233268-200F-C7F7-D5C7-230C3DF2D9E4}"/>
          </ac:grpSpMkLst>
        </pc:grpChg>
        <pc:picChg chg="add mod">
          <ac:chgData name="Burentugs, Enerelt" userId="b618ff4d-7f38-4e7e-b0f6-57aa57f876f5" providerId="ADAL" clId="{1F63DA13-8916-4CB1-A095-7F72F7107E7A}" dt="2025-05-01T17:53:03.539" v="185" actId="1076"/>
          <ac:picMkLst>
            <pc:docMk/>
            <pc:sldMk cId="2060881491" sldId="349"/>
            <ac:picMk id="7" creationId="{0D2B30E6-C7FF-D907-DF96-790CF30BAC1E}"/>
          </ac:picMkLst>
        </pc:picChg>
        <pc:picChg chg="add mod topLvl">
          <ac:chgData name="Burentugs, Enerelt" userId="b618ff4d-7f38-4e7e-b0f6-57aa57f876f5" providerId="ADAL" clId="{1F63DA13-8916-4CB1-A095-7F72F7107E7A}" dt="2025-05-01T17:01:57.738" v="164" actId="164"/>
          <ac:picMkLst>
            <pc:docMk/>
            <pc:sldMk cId="2060881491" sldId="349"/>
            <ac:picMk id="14" creationId="{119E522F-1C64-CCB1-3815-56815475E7E8}"/>
          </ac:picMkLst>
        </pc:picChg>
      </pc:sldChg>
      <pc:sldChg chg="addSp delSp modSp mod">
        <pc:chgData name="Burentugs, Enerelt" userId="b618ff4d-7f38-4e7e-b0f6-57aa57f876f5" providerId="ADAL" clId="{1F63DA13-8916-4CB1-A095-7F72F7107E7A}" dt="2025-05-01T17:53:11.843" v="192" actId="1076"/>
        <pc:sldMkLst>
          <pc:docMk/>
          <pc:sldMk cId="4009842337" sldId="350"/>
        </pc:sldMkLst>
        <pc:spChg chg="mod">
          <ac:chgData name="Burentugs, Enerelt" userId="b618ff4d-7f38-4e7e-b0f6-57aa57f876f5" providerId="ADAL" clId="{1F63DA13-8916-4CB1-A095-7F72F7107E7A}" dt="2025-04-20T03:51:03.906" v="124" actId="20577"/>
          <ac:spMkLst>
            <pc:docMk/>
            <pc:sldMk cId="4009842337" sldId="350"/>
            <ac:spMk id="2" creationId="{426138A0-4FAD-3FB0-3256-2357252EED8C}"/>
          </ac:spMkLst>
        </pc:spChg>
        <pc:picChg chg="del">
          <ac:chgData name="Burentugs, Enerelt" userId="b618ff4d-7f38-4e7e-b0f6-57aa57f876f5" providerId="ADAL" clId="{1F63DA13-8916-4CB1-A095-7F72F7107E7A}" dt="2025-05-01T17:53:05.667" v="186" actId="478"/>
          <ac:picMkLst>
            <pc:docMk/>
            <pc:sldMk cId="4009842337" sldId="350"/>
            <ac:picMk id="4" creationId="{7ACDA100-BA4D-B1E7-9F4D-6F1102E17554}"/>
          </ac:picMkLst>
        </pc:picChg>
        <pc:picChg chg="add mod">
          <ac:chgData name="Burentugs, Enerelt" userId="b618ff4d-7f38-4e7e-b0f6-57aa57f876f5" providerId="ADAL" clId="{1F63DA13-8916-4CB1-A095-7F72F7107E7A}" dt="2025-05-01T17:53:11.843" v="192" actId="1076"/>
          <ac:picMkLst>
            <pc:docMk/>
            <pc:sldMk cId="4009842337" sldId="350"/>
            <ac:picMk id="6" creationId="{95E3DFF4-FA7B-604F-6EA6-62A33F817A52}"/>
          </ac:picMkLst>
        </pc:picChg>
      </pc:sldChg>
      <pc:sldChg chg="modSp mod">
        <pc:chgData name="Burentugs, Enerelt" userId="b618ff4d-7f38-4e7e-b0f6-57aa57f876f5" providerId="ADAL" clId="{1F63DA13-8916-4CB1-A095-7F72F7107E7A}" dt="2025-04-20T03:51:09.869" v="127" actId="20577"/>
        <pc:sldMkLst>
          <pc:docMk/>
          <pc:sldMk cId="3621356567" sldId="351"/>
        </pc:sldMkLst>
        <pc:spChg chg="mod">
          <ac:chgData name="Burentugs, Enerelt" userId="b618ff4d-7f38-4e7e-b0f6-57aa57f876f5" providerId="ADAL" clId="{1F63DA13-8916-4CB1-A095-7F72F7107E7A}" dt="2025-04-20T03:51:09.869" v="127" actId="20577"/>
          <ac:spMkLst>
            <pc:docMk/>
            <pc:sldMk cId="3621356567" sldId="351"/>
            <ac:spMk id="2" creationId="{426138A0-4FAD-3FB0-3256-2357252EED8C}"/>
          </ac:spMkLst>
        </pc:spChg>
      </pc:sldChg>
      <pc:sldChg chg="addSp delSp modSp mod">
        <pc:chgData name="Burentugs, Enerelt" userId="b618ff4d-7f38-4e7e-b0f6-57aa57f876f5" providerId="ADAL" clId="{1F63DA13-8916-4CB1-A095-7F72F7107E7A}" dt="2025-05-01T17:53:20.026" v="195" actId="20577"/>
        <pc:sldMkLst>
          <pc:docMk/>
          <pc:sldMk cId="2743595986" sldId="352"/>
        </pc:sldMkLst>
        <pc:spChg chg="mod">
          <ac:chgData name="Burentugs, Enerelt" userId="b618ff4d-7f38-4e7e-b0f6-57aa57f876f5" providerId="ADAL" clId="{1F63DA13-8916-4CB1-A095-7F72F7107E7A}" dt="2025-05-01T17:53:20.026" v="195" actId="20577"/>
          <ac:spMkLst>
            <pc:docMk/>
            <pc:sldMk cId="2743595986" sldId="352"/>
            <ac:spMk id="2" creationId="{426138A0-4FAD-3FB0-3256-2357252EED8C}"/>
          </ac:spMkLst>
        </pc:spChg>
        <pc:spChg chg="add del">
          <ac:chgData name="Burentugs, Enerelt" userId="b618ff4d-7f38-4e7e-b0f6-57aa57f876f5" providerId="ADAL" clId="{1F63DA13-8916-4CB1-A095-7F72F7107E7A}" dt="2025-04-20T03:39:41.273" v="39" actId="478"/>
          <ac:spMkLst>
            <pc:docMk/>
            <pc:sldMk cId="2743595986" sldId="352"/>
            <ac:spMk id="3" creationId="{1D487716-CE84-819C-A726-746254BAE858}"/>
          </ac:spMkLst>
        </pc:spChg>
        <pc:picChg chg="add mod">
          <ac:chgData name="Burentugs, Enerelt" userId="b618ff4d-7f38-4e7e-b0f6-57aa57f876f5" providerId="ADAL" clId="{1F63DA13-8916-4CB1-A095-7F72F7107E7A}" dt="2025-04-20T03:40:15.139" v="50" actId="1076"/>
          <ac:picMkLst>
            <pc:docMk/>
            <pc:sldMk cId="2743595986" sldId="352"/>
            <ac:picMk id="15" creationId="{E7A254F2-2A6D-B458-2A7E-D9861BD3E4FF}"/>
          </ac:picMkLst>
        </pc:picChg>
      </pc:sldChg>
      <pc:sldChg chg="new del">
        <pc:chgData name="Burentugs, Enerelt" userId="b618ff4d-7f38-4e7e-b0f6-57aa57f876f5" providerId="ADAL" clId="{1F63DA13-8916-4CB1-A095-7F72F7107E7A}" dt="2025-04-20T03:49:29.985" v="97" actId="47"/>
        <pc:sldMkLst>
          <pc:docMk/>
          <pc:sldMk cId="1552811095" sldId="353"/>
        </pc:sldMkLst>
      </pc:sldChg>
      <pc:sldChg chg="addSp delSp modSp add del mod">
        <pc:chgData name="Burentugs, Enerelt" userId="b618ff4d-7f38-4e7e-b0f6-57aa57f876f5" providerId="ADAL" clId="{1F63DA13-8916-4CB1-A095-7F72F7107E7A}" dt="2025-05-01T17:52:53.224" v="179" actId="732"/>
        <pc:sldMkLst>
          <pc:docMk/>
          <pc:sldMk cId="3612555746" sldId="353"/>
        </pc:sldMkLst>
        <pc:picChg chg="add mod modCrop">
          <ac:chgData name="Burentugs, Enerelt" userId="b618ff4d-7f38-4e7e-b0f6-57aa57f876f5" providerId="ADAL" clId="{1F63DA13-8916-4CB1-A095-7F72F7107E7A}" dt="2025-05-01T17:52:53.224" v="179" actId="732"/>
          <ac:picMkLst>
            <pc:docMk/>
            <pc:sldMk cId="3612555746" sldId="353"/>
            <ac:picMk id="5" creationId="{2F2C0840-6381-C1D6-0B6E-900FC9D5F938}"/>
          </ac:picMkLst>
        </pc:picChg>
        <pc:picChg chg="del">
          <ac:chgData name="Burentugs, Enerelt" userId="b618ff4d-7f38-4e7e-b0f6-57aa57f876f5" providerId="ADAL" clId="{1F63DA13-8916-4CB1-A095-7F72F7107E7A}" dt="2025-05-01T17:52:35.912" v="175" actId="478"/>
          <ac:picMkLst>
            <pc:docMk/>
            <pc:sldMk cId="3612555746" sldId="353"/>
            <ac:picMk id="6" creationId="{834C8C8B-99A5-2642-883E-0FEE1750A989}"/>
          </ac:picMkLst>
        </pc:picChg>
      </pc:sldChg>
      <pc:sldChg chg="addSp delSp modSp add mod">
        <pc:chgData name="Burentugs, Enerelt" userId="b618ff4d-7f38-4e7e-b0f6-57aa57f876f5" providerId="ADAL" clId="{1F63DA13-8916-4CB1-A095-7F72F7107E7A}" dt="2025-05-01T17:52:58.264" v="182" actId="1076"/>
        <pc:sldMkLst>
          <pc:docMk/>
          <pc:sldMk cId="2938009744" sldId="354"/>
        </pc:sldMkLst>
        <pc:spChg chg="mod">
          <ac:chgData name="Burentugs, Enerelt" userId="b618ff4d-7f38-4e7e-b0f6-57aa57f876f5" providerId="ADAL" clId="{1F63DA13-8916-4CB1-A095-7F72F7107E7A}" dt="2025-04-20T03:50:13.317" v="110" actId="20577"/>
          <ac:spMkLst>
            <pc:docMk/>
            <pc:sldMk cId="2938009744" sldId="354"/>
            <ac:spMk id="2" creationId="{EDE8F784-2FB2-A501-D9F5-314F751DAB52}"/>
          </ac:spMkLst>
        </pc:spChg>
        <pc:spChg chg="add mod ord">
          <ac:chgData name="Burentugs, Enerelt" userId="b618ff4d-7f38-4e7e-b0f6-57aa57f876f5" providerId="ADAL" clId="{1F63DA13-8916-4CB1-A095-7F72F7107E7A}" dt="2025-05-01T17:02:37.694" v="172" actId="164"/>
          <ac:spMkLst>
            <pc:docMk/>
            <pc:sldMk cId="2938009744" sldId="354"/>
            <ac:spMk id="4" creationId="{AE8427CD-C480-4652-039B-C232378B4406}"/>
          </ac:spMkLst>
        </pc:spChg>
        <pc:grpChg chg="add del mod">
          <ac:chgData name="Burentugs, Enerelt" userId="b618ff4d-7f38-4e7e-b0f6-57aa57f876f5" providerId="ADAL" clId="{1F63DA13-8916-4CB1-A095-7F72F7107E7A}" dt="2025-05-01T17:52:55.743" v="180" actId="478"/>
          <ac:grpSpMkLst>
            <pc:docMk/>
            <pc:sldMk cId="2938009744" sldId="354"/>
            <ac:grpSpMk id="6" creationId="{8BD95409-F5E3-B075-1985-AB795E8A9256}"/>
          </ac:grpSpMkLst>
        </pc:grpChg>
        <pc:picChg chg="add mod">
          <ac:chgData name="Burentugs, Enerelt" userId="b618ff4d-7f38-4e7e-b0f6-57aa57f876f5" providerId="ADAL" clId="{1F63DA13-8916-4CB1-A095-7F72F7107E7A}" dt="2025-05-01T17:02:37.694" v="172" actId="164"/>
          <ac:picMkLst>
            <pc:docMk/>
            <pc:sldMk cId="2938009744" sldId="354"/>
            <ac:picMk id="5" creationId="{59CE8A51-EC87-E6EF-97E2-C640939EDFDB}"/>
          </ac:picMkLst>
        </pc:picChg>
        <pc:picChg chg="add mod">
          <ac:chgData name="Burentugs, Enerelt" userId="b618ff4d-7f38-4e7e-b0f6-57aa57f876f5" providerId="ADAL" clId="{1F63DA13-8916-4CB1-A095-7F72F7107E7A}" dt="2025-05-01T17:52:58.264" v="182" actId="1076"/>
          <ac:picMkLst>
            <pc:docMk/>
            <pc:sldMk cId="2938009744" sldId="354"/>
            <ac:picMk id="8" creationId="{F63FEFA2-33E3-3F38-BF4A-0B516D77F890}"/>
          </ac:picMkLst>
        </pc:picChg>
      </pc:sldChg>
      <pc:sldChg chg="addSp delSp modSp add mod">
        <pc:chgData name="Burentugs, Enerelt" userId="b618ff4d-7f38-4e7e-b0f6-57aa57f876f5" providerId="ADAL" clId="{1F63DA13-8916-4CB1-A095-7F72F7107E7A}" dt="2025-04-20T03:51:34.501" v="133" actId="1076"/>
        <pc:sldMkLst>
          <pc:docMk/>
          <pc:sldMk cId="487198239" sldId="355"/>
        </pc:sldMkLst>
        <pc:spChg chg="mod">
          <ac:chgData name="Burentugs, Enerelt" userId="b618ff4d-7f38-4e7e-b0f6-57aa57f876f5" providerId="ADAL" clId="{1F63DA13-8916-4CB1-A095-7F72F7107E7A}" dt="2025-04-20T03:51:16.466" v="130" actId="20577"/>
          <ac:spMkLst>
            <pc:docMk/>
            <pc:sldMk cId="487198239" sldId="355"/>
            <ac:spMk id="2" creationId="{B4D9D7F6-CB2D-8CC6-A685-5D0306E21499}"/>
          </ac:spMkLst>
        </pc:spChg>
        <pc:picChg chg="add mod">
          <ac:chgData name="Burentugs, Enerelt" userId="b618ff4d-7f38-4e7e-b0f6-57aa57f876f5" providerId="ADAL" clId="{1F63DA13-8916-4CB1-A095-7F72F7107E7A}" dt="2025-04-20T03:51:34.501" v="133" actId="1076"/>
          <ac:picMkLst>
            <pc:docMk/>
            <pc:sldMk cId="487198239" sldId="355"/>
            <ac:picMk id="6" creationId="{11F4093C-42D3-ACB7-1BDD-3E881F70BA81}"/>
          </ac:picMkLst>
        </pc:picChg>
      </pc:sldChg>
    </pc:docChg>
  </pc:docChgLst>
  <pc:docChgLst>
    <pc:chgData name="Burentugs, Enerelt" userId="b618ff4d-7f38-4e7e-b0f6-57aa57f876f5" providerId="ADAL" clId="{E3344CFB-BCE8-134C-8F99-9FC915AB6777}"/>
    <pc:docChg chg="undo custSel addSld delSld modSld">
      <pc:chgData name="Burentugs, Enerelt" userId="b618ff4d-7f38-4e7e-b0f6-57aa57f876f5" providerId="ADAL" clId="{E3344CFB-BCE8-134C-8F99-9FC915AB6777}" dt="2024-03-20T15:22:50.625" v="251" actId="20577"/>
      <pc:docMkLst>
        <pc:docMk/>
      </pc:docMkLst>
      <pc:sldChg chg="del">
        <pc:chgData name="Burentugs, Enerelt" userId="b618ff4d-7f38-4e7e-b0f6-57aa57f876f5" providerId="ADAL" clId="{E3344CFB-BCE8-134C-8F99-9FC915AB6777}" dt="2024-03-20T15:16:27.991" v="7" actId="2696"/>
        <pc:sldMkLst>
          <pc:docMk/>
          <pc:sldMk cId="3916161679" sldId="264"/>
        </pc:sldMkLst>
      </pc:sldChg>
      <pc:sldChg chg="del">
        <pc:chgData name="Burentugs, Enerelt" userId="b618ff4d-7f38-4e7e-b0f6-57aa57f876f5" providerId="ADAL" clId="{E3344CFB-BCE8-134C-8F99-9FC915AB6777}" dt="2024-03-20T15:16:21.944" v="3" actId="2696"/>
        <pc:sldMkLst>
          <pc:docMk/>
          <pc:sldMk cId="979553508" sldId="276"/>
        </pc:sldMkLst>
      </pc:sldChg>
      <pc:sldChg chg="del">
        <pc:chgData name="Burentugs, Enerelt" userId="b618ff4d-7f38-4e7e-b0f6-57aa57f876f5" providerId="ADAL" clId="{E3344CFB-BCE8-134C-8F99-9FC915AB6777}" dt="2024-03-20T15:16:22.238" v="4" actId="2696"/>
        <pc:sldMkLst>
          <pc:docMk/>
          <pc:sldMk cId="1617007487" sldId="277"/>
        </pc:sldMkLst>
      </pc:sldChg>
      <pc:sldChg chg="del">
        <pc:chgData name="Burentugs, Enerelt" userId="b618ff4d-7f38-4e7e-b0f6-57aa57f876f5" providerId="ADAL" clId="{E3344CFB-BCE8-134C-8F99-9FC915AB6777}" dt="2024-03-20T15:16:22.743" v="5" actId="2696"/>
        <pc:sldMkLst>
          <pc:docMk/>
          <pc:sldMk cId="2753318929" sldId="278"/>
        </pc:sldMkLst>
      </pc:sldChg>
      <pc:sldChg chg="del">
        <pc:chgData name="Burentugs, Enerelt" userId="b618ff4d-7f38-4e7e-b0f6-57aa57f876f5" providerId="ADAL" clId="{E3344CFB-BCE8-134C-8F99-9FC915AB6777}" dt="2024-03-20T15:16:23.065" v="6" actId="2696"/>
        <pc:sldMkLst>
          <pc:docMk/>
          <pc:sldMk cId="1063535205" sldId="279"/>
        </pc:sldMkLst>
      </pc:sldChg>
      <pc:sldChg chg="del">
        <pc:chgData name="Burentugs, Enerelt" userId="b618ff4d-7f38-4e7e-b0f6-57aa57f876f5" providerId="ADAL" clId="{E3344CFB-BCE8-134C-8F99-9FC915AB6777}" dt="2024-03-20T15:16:21.599" v="2" actId="2696"/>
        <pc:sldMkLst>
          <pc:docMk/>
          <pc:sldMk cId="338120038" sldId="294"/>
        </pc:sldMkLst>
      </pc:sldChg>
      <pc:sldChg chg="addSp delSp modSp new mod">
        <pc:chgData name="Burentugs, Enerelt" userId="b618ff4d-7f38-4e7e-b0f6-57aa57f876f5" providerId="ADAL" clId="{E3344CFB-BCE8-134C-8F99-9FC915AB6777}" dt="2024-03-20T15:22:50.625" v="251" actId="20577"/>
        <pc:sldMkLst>
          <pc:docMk/>
          <pc:sldMk cId="341321010" sldId="297"/>
        </pc:sldMkLst>
      </pc:sldChg>
      <pc:sldChg chg="new del">
        <pc:chgData name="Burentugs, Enerelt" userId="b618ff4d-7f38-4e7e-b0f6-57aa57f876f5" providerId="ADAL" clId="{E3344CFB-BCE8-134C-8F99-9FC915AB6777}" dt="2024-03-20T15:16:15.098" v="1" actId="2696"/>
        <pc:sldMkLst>
          <pc:docMk/>
          <pc:sldMk cId="2894903008" sldId="297"/>
        </pc:sldMkLst>
      </pc:sldChg>
      <pc:sldChg chg="new">
        <pc:chgData name="Burentugs, Enerelt" userId="b618ff4d-7f38-4e7e-b0f6-57aa57f876f5" providerId="ADAL" clId="{E3344CFB-BCE8-134C-8F99-9FC915AB6777}" dt="2024-03-20T15:21:40.220" v="213" actId="680"/>
        <pc:sldMkLst>
          <pc:docMk/>
          <pc:sldMk cId="3659913109" sldId="298"/>
        </pc:sldMkLst>
      </pc:sldChg>
    </pc:docChg>
  </pc:docChgLst>
  <pc:docChgLst>
    <pc:chgData name="Burentugs, Enerelt" userId="b618ff4d-7f38-4e7e-b0f6-57aa57f876f5" providerId="ADAL" clId="{D4BFA730-8CF6-1849-B66A-467F5D5E25FB}"/>
    <pc:docChg chg="undo custSel addSld delSld modSld sldOrd">
      <pc:chgData name="Burentugs, Enerelt" userId="b618ff4d-7f38-4e7e-b0f6-57aa57f876f5" providerId="ADAL" clId="{D4BFA730-8CF6-1849-B66A-467F5D5E25FB}" dt="2024-01-11T19:40:54.012" v="1345" actId="1076"/>
      <pc:docMkLst>
        <pc:docMk/>
      </pc:docMkLst>
      <pc:sldChg chg="add del">
        <pc:chgData name="Burentugs, Enerelt" userId="b618ff4d-7f38-4e7e-b0f6-57aa57f876f5" providerId="ADAL" clId="{D4BFA730-8CF6-1849-B66A-467F5D5E25FB}" dt="2024-01-11T16:41:33.016" v="491" actId="2696"/>
        <pc:sldMkLst>
          <pc:docMk/>
          <pc:sldMk cId="1742630985" sldId="280"/>
        </pc:sldMkLst>
      </pc:sldChg>
      <pc:sldChg chg="add del">
        <pc:chgData name="Burentugs, Enerelt" userId="b618ff4d-7f38-4e7e-b0f6-57aa57f876f5" providerId="ADAL" clId="{D4BFA730-8CF6-1849-B66A-467F5D5E25FB}" dt="2024-01-11T16:41:31.554" v="490" actId="2696"/>
        <pc:sldMkLst>
          <pc:docMk/>
          <pc:sldMk cId="2753839404" sldId="281"/>
        </pc:sldMkLst>
      </pc:sldChg>
      <pc:sldChg chg="add del">
        <pc:chgData name="Burentugs, Enerelt" userId="b618ff4d-7f38-4e7e-b0f6-57aa57f876f5" providerId="ADAL" clId="{D4BFA730-8CF6-1849-B66A-467F5D5E25FB}" dt="2024-01-11T16:41:30.535" v="489" actId="2696"/>
        <pc:sldMkLst>
          <pc:docMk/>
          <pc:sldMk cId="2310628734" sldId="282"/>
        </pc:sldMkLst>
      </pc:sldChg>
      <pc:sldChg chg="modSp new del mod ord">
        <pc:chgData name="Burentugs, Enerelt" userId="b618ff4d-7f38-4e7e-b0f6-57aa57f876f5" providerId="ADAL" clId="{D4BFA730-8CF6-1849-B66A-467F5D5E25FB}" dt="2024-01-11T17:40:59.551" v="492" actId="2696"/>
        <pc:sldMkLst>
          <pc:docMk/>
          <pc:sldMk cId="2095165223" sldId="283"/>
        </pc:sldMkLst>
      </pc:sldChg>
      <pc:sldChg chg="new del">
        <pc:chgData name="Burentugs, Enerelt" userId="b618ff4d-7f38-4e7e-b0f6-57aa57f876f5" providerId="ADAL" clId="{D4BFA730-8CF6-1849-B66A-467F5D5E25FB}" dt="2024-01-11T15:14:41.611" v="1" actId="2696"/>
        <pc:sldMkLst>
          <pc:docMk/>
          <pc:sldMk cId="3842414773" sldId="283"/>
        </pc:sldMkLst>
      </pc:sldChg>
      <pc:sldChg chg="addSp modSp new mod ord">
        <pc:chgData name="Burentugs, Enerelt" userId="b618ff4d-7f38-4e7e-b0f6-57aa57f876f5" providerId="ADAL" clId="{D4BFA730-8CF6-1849-B66A-467F5D5E25FB}" dt="2024-01-11T16:00:26.058" v="201" actId="208"/>
        <pc:sldMkLst>
          <pc:docMk/>
          <pc:sldMk cId="3137688630" sldId="284"/>
        </pc:sldMkLst>
      </pc:sldChg>
      <pc:sldChg chg="addSp delSp modSp new mod modAnim">
        <pc:chgData name="Burentugs, Enerelt" userId="b618ff4d-7f38-4e7e-b0f6-57aa57f876f5" providerId="ADAL" clId="{D4BFA730-8CF6-1849-B66A-467F5D5E25FB}" dt="2024-01-11T16:04:24.195" v="485" actId="1076"/>
        <pc:sldMkLst>
          <pc:docMk/>
          <pc:sldMk cId="3152526226" sldId="285"/>
        </pc:sldMkLst>
      </pc:sldChg>
      <pc:sldChg chg="addSp modSp new mod">
        <pc:chgData name="Burentugs, Enerelt" userId="b618ff4d-7f38-4e7e-b0f6-57aa57f876f5" providerId="ADAL" clId="{D4BFA730-8CF6-1849-B66A-467F5D5E25FB}" dt="2024-01-11T18:06:41.833" v="1213" actId="20577"/>
        <pc:sldMkLst>
          <pc:docMk/>
          <pc:sldMk cId="4288238205" sldId="286"/>
        </pc:sldMkLst>
      </pc:sldChg>
      <pc:sldChg chg="addSp delSp modSp new del mod">
        <pc:chgData name="Burentugs, Enerelt" userId="b618ff4d-7f38-4e7e-b0f6-57aa57f876f5" providerId="ADAL" clId="{D4BFA730-8CF6-1849-B66A-467F5D5E25FB}" dt="2024-01-11T18:00:09.196" v="954" actId="2696"/>
        <pc:sldMkLst>
          <pc:docMk/>
          <pc:sldMk cId="1881964189" sldId="287"/>
        </pc:sldMkLst>
      </pc:sldChg>
      <pc:sldChg chg="addSp modSp new mod">
        <pc:chgData name="Burentugs, Enerelt" userId="b618ff4d-7f38-4e7e-b0f6-57aa57f876f5" providerId="ADAL" clId="{D4BFA730-8CF6-1849-B66A-467F5D5E25FB}" dt="2024-01-11T18:04:12.747" v="1162" actId="1076"/>
        <pc:sldMkLst>
          <pc:docMk/>
          <pc:sldMk cId="946561963" sldId="288"/>
        </pc:sldMkLst>
      </pc:sldChg>
      <pc:sldChg chg="new del">
        <pc:chgData name="Burentugs, Enerelt" userId="b618ff4d-7f38-4e7e-b0f6-57aa57f876f5" providerId="ADAL" clId="{D4BFA730-8CF6-1849-B66A-467F5D5E25FB}" dt="2024-01-11T17:56:32.997" v="906" actId="2696"/>
        <pc:sldMkLst>
          <pc:docMk/>
          <pc:sldMk cId="2445490321" sldId="289"/>
        </pc:sldMkLst>
      </pc:sldChg>
      <pc:sldChg chg="addSp delSp modSp add mod">
        <pc:chgData name="Burentugs, Enerelt" userId="b618ff4d-7f38-4e7e-b0f6-57aa57f876f5" providerId="ADAL" clId="{D4BFA730-8CF6-1849-B66A-467F5D5E25FB}" dt="2024-01-11T18:00:06.369" v="953" actId="170"/>
        <pc:sldMkLst>
          <pc:docMk/>
          <pc:sldMk cId="2256668164" sldId="290"/>
        </pc:sldMkLst>
      </pc:sldChg>
      <pc:sldChg chg="addSp delSp modSp new mod">
        <pc:chgData name="Burentugs, Enerelt" userId="b618ff4d-7f38-4e7e-b0f6-57aa57f876f5" providerId="ADAL" clId="{D4BFA730-8CF6-1849-B66A-467F5D5E25FB}" dt="2024-01-11T19:40:54.012" v="1345" actId="1076"/>
        <pc:sldMkLst>
          <pc:docMk/>
          <pc:sldMk cId="2305495844" sldId="291"/>
        </pc:sldMkLst>
      </pc:sldChg>
    </pc:docChg>
  </pc:docChgLst>
  <pc:docChgLst>
    <pc:chgData name="Burentugs, Enerelt" userId="b618ff4d-7f38-4e7e-b0f6-57aa57f876f5" providerId="ADAL" clId="{342496B4-607E-B64D-84E0-5E4AE9726122}"/>
    <pc:docChg chg="undo custSel addSld delSld modSld sldOrd">
      <pc:chgData name="Burentugs, Enerelt" userId="b618ff4d-7f38-4e7e-b0f6-57aa57f876f5" providerId="ADAL" clId="{342496B4-607E-B64D-84E0-5E4AE9726122}" dt="2024-02-14T20:10:45.589" v="1536" actId="14100"/>
      <pc:docMkLst>
        <pc:docMk/>
      </pc:docMkLst>
      <pc:sldChg chg="modSp mod">
        <pc:chgData name="Burentugs, Enerelt" userId="b618ff4d-7f38-4e7e-b0f6-57aa57f876f5" providerId="ADAL" clId="{342496B4-607E-B64D-84E0-5E4AE9726122}" dt="2024-02-14T16:52:00.528" v="927" actId="20577"/>
        <pc:sldMkLst>
          <pc:docMk/>
          <pc:sldMk cId="953889929" sldId="259"/>
        </pc:sldMkLst>
      </pc:sldChg>
      <pc:sldChg chg="addSp delSp new del mod">
        <pc:chgData name="Burentugs, Enerelt" userId="b618ff4d-7f38-4e7e-b0f6-57aa57f876f5" providerId="ADAL" clId="{342496B4-607E-B64D-84E0-5E4AE9726122}" dt="2024-01-25T18:11:41.420" v="12" actId="680"/>
        <pc:sldMkLst>
          <pc:docMk/>
          <pc:sldMk cId="3499889271" sldId="260"/>
        </pc:sldMkLst>
      </pc:sldChg>
      <pc:sldChg chg="del">
        <pc:chgData name="Burentugs, Enerelt" userId="b618ff4d-7f38-4e7e-b0f6-57aa57f876f5" providerId="ADAL" clId="{342496B4-607E-B64D-84E0-5E4AE9726122}" dt="2024-01-25T18:11:31.359" v="6" actId="2696"/>
        <pc:sldMkLst>
          <pc:docMk/>
          <pc:sldMk cId="1742630985" sldId="280"/>
        </pc:sldMkLst>
      </pc:sldChg>
      <pc:sldChg chg="del">
        <pc:chgData name="Burentugs, Enerelt" userId="b618ff4d-7f38-4e7e-b0f6-57aa57f876f5" providerId="ADAL" clId="{342496B4-607E-B64D-84E0-5E4AE9726122}" dt="2024-01-25T18:11:33.919" v="7" actId="2696"/>
        <pc:sldMkLst>
          <pc:docMk/>
          <pc:sldMk cId="2753839404" sldId="281"/>
        </pc:sldMkLst>
      </pc:sldChg>
      <pc:sldChg chg="addSp delSp modSp add del mod">
        <pc:chgData name="Burentugs, Enerelt" userId="b618ff4d-7f38-4e7e-b0f6-57aa57f876f5" providerId="ADAL" clId="{342496B4-607E-B64D-84E0-5E4AE9726122}" dt="2024-02-07T15:17:28.404" v="584" actId="2696"/>
        <pc:sldMkLst>
          <pc:docMk/>
          <pc:sldMk cId="2310628734" sldId="282"/>
        </pc:sldMkLst>
      </pc:sldChg>
      <pc:sldChg chg="addSp delSp modSp new mod ord modAnim">
        <pc:chgData name="Burentugs, Enerelt" userId="b618ff4d-7f38-4e7e-b0f6-57aa57f876f5" providerId="ADAL" clId="{342496B4-607E-B64D-84E0-5E4AE9726122}" dt="2024-01-25T18:39:37.891" v="377"/>
        <pc:sldMkLst>
          <pc:docMk/>
          <pc:sldMk cId="1683340648" sldId="283"/>
        </pc:sldMkLst>
      </pc:sldChg>
      <pc:sldChg chg="addSp delSp modSp new mod">
        <pc:chgData name="Burentugs, Enerelt" userId="b618ff4d-7f38-4e7e-b0f6-57aa57f876f5" providerId="ADAL" clId="{342496B4-607E-B64D-84E0-5E4AE9726122}" dt="2024-02-14T17:12:35.399" v="1490" actId="164"/>
        <pc:sldMkLst>
          <pc:docMk/>
          <pc:sldMk cId="1109666978" sldId="284"/>
        </pc:sldMkLst>
      </pc:sldChg>
      <pc:sldChg chg="new del">
        <pc:chgData name="Burentugs, Enerelt" userId="b618ff4d-7f38-4e7e-b0f6-57aa57f876f5" providerId="ADAL" clId="{342496B4-607E-B64D-84E0-5E4AE9726122}" dt="2024-01-25T18:23:05.351" v="85" actId="2696"/>
        <pc:sldMkLst>
          <pc:docMk/>
          <pc:sldMk cId="1453117338" sldId="284"/>
        </pc:sldMkLst>
      </pc:sldChg>
      <pc:sldChg chg="del">
        <pc:chgData name="Burentugs, Enerelt" userId="b618ff4d-7f38-4e7e-b0f6-57aa57f876f5" providerId="ADAL" clId="{342496B4-607E-B64D-84E0-5E4AE9726122}" dt="2024-01-25T18:11:30.311" v="0" actId="2696"/>
        <pc:sldMkLst>
          <pc:docMk/>
          <pc:sldMk cId="3137688630" sldId="284"/>
        </pc:sldMkLst>
      </pc:sldChg>
      <pc:sldChg chg="addSp delSp modSp add del mod">
        <pc:chgData name="Burentugs, Enerelt" userId="b618ff4d-7f38-4e7e-b0f6-57aa57f876f5" providerId="ADAL" clId="{342496B4-607E-B64D-84E0-5E4AE9726122}" dt="2024-02-07T15:17:30.735" v="586" actId="2696"/>
        <pc:sldMkLst>
          <pc:docMk/>
          <pc:sldMk cId="4277371126" sldId="284"/>
        </pc:sldMkLst>
      </pc:sldChg>
      <pc:sldChg chg="addSp modSp new del mod">
        <pc:chgData name="Burentugs, Enerelt" userId="b618ff4d-7f38-4e7e-b0f6-57aa57f876f5" providerId="ADAL" clId="{342496B4-607E-B64D-84E0-5E4AE9726122}" dt="2024-02-07T15:17:28.724" v="585" actId="2696"/>
        <pc:sldMkLst>
          <pc:docMk/>
          <pc:sldMk cId="1085685853" sldId="285"/>
        </pc:sldMkLst>
      </pc:sldChg>
      <pc:sldChg chg="del">
        <pc:chgData name="Burentugs, Enerelt" userId="b618ff4d-7f38-4e7e-b0f6-57aa57f876f5" providerId="ADAL" clId="{342496B4-607E-B64D-84E0-5E4AE9726122}" dt="2024-01-25T18:11:30.489" v="1" actId="2696"/>
        <pc:sldMkLst>
          <pc:docMk/>
          <pc:sldMk cId="3152526226" sldId="285"/>
        </pc:sldMkLst>
      </pc:sldChg>
      <pc:sldChg chg="addSp modSp new mod">
        <pc:chgData name="Burentugs, Enerelt" userId="b618ff4d-7f38-4e7e-b0f6-57aa57f876f5" providerId="ADAL" clId="{342496B4-607E-B64D-84E0-5E4AE9726122}" dt="2024-02-14T20:10:45.589" v="1536" actId="14100"/>
        <pc:sldMkLst>
          <pc:docMk/>
          <pc:sldMk cId="3180709649" sldId="285"/>
        </pc:sldMkLst>
      </pc:sldChg>
      <pc:sldChg chg="del">
        <pc:chgData name="Burentugs, Enerelt" userId="b618ff4d-7f38-4e7e-b0f6-57aa57f876f5" providerId="ADAL" clId="{342496B4-607E-B64D-84E0-5E4AE9726122}" dt="2024-01-25T18:11:30.674" v="2" actId="2696"/>
        <pc:sldMkLst>
          <pc:docMk/>
          <pc:sldMk cId="4288238205" sldId="286"/>
        </pc:sldMkLst>
      </pc:sldChg>
      <pc:sldChg chg="del">
        <pc:chgData name="Burentugs, Enerelt" userId="b618ff4d-7f38-4e7e-b0f6-57aa57f876f5" providerId="ADAL" clId="{342496B4-607E-B64D-84E0-5E4AE9726122}" dt="2024-01-25T18:11:31.051" v="4" actId="2696"/>
        <pc:sldMkLst>
          <pc:docMk/>
          <pc:sldMk cId="946561963" sldId="288"/>
        </pc:sldMkLst>
      </pc:sldChg>
      <pc:sldChg chg="del">
        <pc:chgData name="Burentugs, Enerelt" userId="b618ff4d-7f38-4e7e-b0f6-57aa57f876f5" providerId="ADAL" clId="{342496B4-607E-B64D-84E0-5E4AE9726122}" dt="2024-01-25T18:11:30.850" v="3" actId="2696"/>
        <pc:sldMkLst>
          <pc:docMk/>
          <pc:sldMk cId="2256668164" sldId="290"/>
        </pc:sldMkLst>
      </pc:sldChg>
      <pc:sldChg chg="del">
        <pc:chgData name="Burentugs, Enerelt" userId="b618ff4d-7f38-4e7e-b0f6-57aa57f876f5" providerId="ADAL" clId="{342496B4-607E-B64D-84E0-5E4AE9726122}" dt="2024-01-25T18:11:31.351" v="5" actId="2696"/>
        <pc:sldMkLst>
          <pc:docMk/>
          <pc:sldMk cId="2305495844" sldId="29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A5CB7454-15C1-A944-AC37-5542B6D3ECE9}" type="datetime1">
              <a:rPr lang="en-US"/>
              <a:pPr>
                <a:defRPr/>
              </a:pPr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6CAD9EFA-3E97-9B4D-8EE7-720657CEF6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7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1210EC45-414C-6A4E-BBBD-A09AEA33A371}" type="datetime1">
              <a:rPr lang="en-US"/>
              <a:pPr>
                <a:defRPr/>
              </a:pPr>
              <a:t>5/1/2025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CFE6EDC6-DD80-2D48-A9E8-763FB51E6E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406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7864FA-209B-1043-A841-ED36060A1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32CEFA-0C9E-F447-ADE1-E24CB476DEF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85800" y="1047750"/>
            <a:ext cx="7772400" cy="1066800"/>
          </a:xfrm>
        </p:spPr>
        <p:txBody>
          <a:bodyPr anchor="ctr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630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>
                <a:solidFill>
                  <a:srgbClr val="006096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375047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8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6F69E68-A1F7-A441-8DC9-1255D615ACC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9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38149"/>
            <a:ext cx="2057400" cy="3657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38149"/>
            <a:ext cx="6019800" cy="3657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4671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FD8FFC6-973B-2442-BCAF-B040FDE7B89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4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6319"/>
            <a:ext cx="7772400" cy="1102519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703A62C-3036-4C46-B0F0-66308DE03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latin typeface="Helvetica Neue" charset="0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001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  <a:lvl2pPr>
              <a:defRPr>
                <a:solidFill>
                  <a:srgbClr val="006096"/>
                </a:solidFill>
              </a:defRPr>
            </a:lvl2pPr>
            <a:lvl3pPr>
              <a:defRPr>
                <a:solidFill>
                  <a:srgbClr val="006096"/>
                </a:solidFill>
              </a:defRPr>
            </a:lvl3pPr>
            <a:lvl4pPr>
              <a:defRPr>
                <a:solidFill>
                  <a:srgbClr val="006096"/>
                </a:solidFill>
              </a:defRPr>
            </a:lvl4pPr>
            <a:lvl5pPr>
              <a:defRPr>
                <a:solidFill>
                  <a:srgbClr val="00609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D70C6-FDCB-5747-9A21-CEFC4DDC4D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9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647950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>
                <a:solidFill>
                  <a:srgbClr val="00B0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522809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8643EE7-E1E3-6A41-AED4-ADD0882BF97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229600" cy="742950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F8EF95E-660F-6F48-9B3C-B3F93E20ACE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84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02445"/>
            <a:ext cx="4040188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76350"/>
            <a:ext cx="4040188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502445"/>
            <a:ext cx="4041775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76350"/>
            <a:ext cx="4041775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A9B1A9-890C-8B44-BE90-7CB4395EE4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0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44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5524B65-BD56-BC42-A8D4-F7B262BC0E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3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947738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3581400"/>
          </a:xfrm>
        </p:spPr>
        <p:txBody>
          <a:bodyPr/>
          <a:lstStyle>
            <a:lvl1pPr>
              <a:defRPr sz="3200">
                <a:solidFill>
                  <a:srgbClr val="006096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57351"/>
            <a:ext cx="3008313" cy="2438400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C045864-67DE-844A-AC03-EBD93572A56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30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590550"/>
            <a:ext cx="8229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19250"/>
            <a:ext cx="8229600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D99C644-4638-8D4D-B856-976C6DE8E3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Enerelt Burentugs, Raul F. Lobo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Center for Catalytic Science and Technology, Department of Chemical and Biomolecular Engineering, University of Delaware, Newark, DE, 19716, USA.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7E5C1-F36E-8F43-9D11-37CA75F6C9A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Catalytic Ethane Dehydrogenation using a Porcupine Heating Element in a Joule-heated Reactor </a:t>
            </a:r>
          </a:p>
        </p:txBody>
      </p:sp>
    </p:spTree>
    <p:extLst>
      <p:ext uri="{BB962C8B-B14F-4D97-AF65-F5344CB8AC3E}">
        <p14:creationId xmlns:p14="http://schemas.microsoft.com/office/powerpoint/2010/main" val="953889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BE23C3-FA7D-377D-FA8E-E5438CD98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062" y="826390"/>
            <a:ext cx="6589286" cy="320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2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4CB8DF-A2F2-05F4-AC6D-768F9880B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51" y="1140656"/>
            <a:ext cx="7556898" cy="281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479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631AE31-3FB0-4D62-2D73-2B6C3DBA7D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846"/>
          <a:stretch/>
        </p:blipFill>
        <p:spPr>
          <a:xfrm>
            <a:off x="607144" y="497901"/>
            <a:ext cx="7620074" cy="404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57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B1CACE-0C18-535C-1939-956AB0B5D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935" y="659896"/>
            <a:ext cx="4042884" cy="352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7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658AF6-B99F-8522-F5CE-EE921737F3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716" y="971550"/>
            <a:ext cx="3350895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6878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8FA97-4E42-96D0-8AE2-CE8F8A044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292" y="803108"/>
            <a:ext cx="3252470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374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 descr="A graph with green dots&#10;&#10;Description automatically generated">
            <a:extLst>
              <a:ext uri="{FF2B5EF4-FFF2-40B4-BE49-F238E27FC236}">
                <a16:creationId xmlns:a16="http://schemas.microsoft.com/office/drawing/2014/main" id="{C7F0C520-6B2C-DE07-A190-330FEAB185C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10" y="767013"/>
            <a:ext cx="326898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88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BE088A-B09A-9A94-158B-0403D177B7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090" y="791076"/>
            <a:ext cx="3162935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0640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83F05-9846-8BD3-92D3-57BA7B1B2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79D1-DFA7-4378-6406-A93101E3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S6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1420AF-383E-02F5-3057-87E34BCDD8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2C0840-6381-C1D6-0B6E-900FC9D5F9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1" r="3545"/>
          <a:stretch/>
        </p:blipFill>
        <p:spPr>
          <a:xfrm>
            <a:off x="241905" y="1442022"/>
            <a:ext cx="8650514" cy="183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55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9755B-5D23-8235-D66D-78FE739D3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8F784-2FB2-A501-D9F5-314F751D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C14FCA-4F2A-393E-420C-038D0C3328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3FEFA2-33E3-3F38-BF4A-0B516D77F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32" y="550573"/>
            <a:ext cx="6794335" cy="384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09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72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A254F2-2A6D-B458-2A7E-D9861BD3E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992" y="1200709"/>
            <a:ext cx="4017892" cy="322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95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D9B89CA2-C79F-9921-8E1C-D64FA68294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407" y="971550"/>
            <a:ext cx="313118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47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2B30E6-C7FF-D907-DF96-790CF30BA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261" y="460540"/>
            <a:ext cx="4766010" cy="40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81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S10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E3DFF4-FA7B-604F-6EA6-62A33F817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772" y="537647"/>
            <a:ext cx="3634438" cy="37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42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S11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FD5C0-4756-7FB7-DD3B-DE65219C07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170" y="839203"/>
            <a:ext cx="337566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56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070AA-1ECE-3702-63AC-8EB7EA1A6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D7F6-CB2D-8CC6-A685-5D0306E21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S12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5B9690-E88C-5C97-4238-EFB04F0076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4093C-42D3-ACB7-1BDD-3E881F70B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68" y="984600"/>
            <a:ext cx="7354064" cy="265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98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72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D2E357-4E6D-57F3-7515-E96034909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4035"/>
            <a:ext cx="9144000" cy="267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85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3D9E3-3317-7623-28EE-E082B4482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454" y="909123"/>
            <a:ext cx="7389091" cy="332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00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7B3BB9-4398-D40E-04B0-C1C705A02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439" y="865366"/>
            <a:ext cx="5525121" cy="354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942332-AFB1-868A-84C0-F494869B6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829" y="828056"/>
            <a:ext cx="1942342" cy="348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70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9F9DD9-4D6F-98DB-54C4-5BBA08571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252" y="849436"/>
            <a:ext cx="5899323" cy="359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1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6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65360D-2C7A-FCB1-FD3B-876519BFD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379" y="609600"/>
            <a:ext cx="5640335" cy="382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775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38A0-4FAD-3FB0-3256-2357252E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3054"/>
            <a:ext cx="8229600" cy="74295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87716-CE84-819C-A726-746254BAE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CBB77-3048-530B-FC13-1E24FF3750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315"/>
          <a:stretch/>
        </p:blipFill>
        <p:spPr>
          <a:xfrm>
            <a:off x="2382821" y="749367"/>
            <a:ext cx="4564683" cy="364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1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D Primary and Secondary">
      <a:dk1>
        <a:sysClr val="windowText" lastClr="000000"/>
      </a:dk1>
      <a:lt1>
        <a:sysClr val="window" lastClr="FFFFFF"/>
      </a:lt1>
      <a:dk2>
        <a:srgbClr val="00539F"/>
      </a:dk2>
      <a:lt2>
        <a:srgbClr val="EEECE1"/>
      </a:lt2>
      <a:accent1>
        <a:srgbClr val="4F81BD"/>
      </a:accent1>
      <a:accent2>
        <a:srgbClr val="AF1E2D"/>
      </a:accent2>
      <a:accent3>
        <a:srgbClr val="BED600"/>
      </a:accent3>
      <a:accent4>
        <a:srgbClr val="5A8E22"/>
      </a:accent4>
      <a:accent5>
        <a:srgbClr val="00A0DF"/>
      </a:accent5>
      <a:accent6>
        <a:srgbClr val="EF8200"/>
      </a:accent6>
      <a:hlink>
        <a:srgbClr val="00539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a698667d-8817-4ad9-a7f2-bb287f867e5f}" enabled="0" method="" siteId="{a698667d-8817-4ad9-a7f2-bb287f867e5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114</Words>
  <Application>Microsoft Office PowerPoint</Application>
  <PresentationFormat>On-screen Show (16:9)</PresentationFormat>
  <Paragraphs>49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Helvetica Neue</vt:lpstr>
      <vt:lpstr>Office Theme</vt:lpstr>
      <vt:lpstr>PowerPoint Presentation</vt:lpstr>
      <vt:lpstr>TOC</vt:lpstr>
      <vt:lpstr>Figure 1</vt:lpstr>
      <vt:lpstr>Figure 2</vt:lpstr>
      <vt:lpstr>Figure 3</vt:lpstr>
      <vt:lpstr>Figure 4</vt:lpstr>
      <vt:lpstr>Figure 5</vt:lpstr>
      <vt:lpstr>Figure 6</vt:lpstr>
      <vt:lpstr>Figure 7</vt:lpstr>
      <vt:lpstr>Figure 8</vt:lpstr>
      <vt:lpstr>Figure 9</vt:lpstr>
      <vt:lpstr>Figure 10</vt:lpstr>
      <vt:lpstr>Figure S1</vt:lpstr>
      <vt:lpstr>Figure S2</vt:lpstr>
      <vt:lpstr>Figure S3</vt:lpstr>
      <vt:lpstr>Figure S4</vt:lpstr>
      <vt:lpstr>Figure S5</vt:lpstr>
      <vt:lpstr>Figure S6</vt:lpstr>
      <vt:lpstr>Figure S7</vt:lpstr>
      <vt:lpstr>Figure S8</vt:lpstr>
      <vt:lpstr>Figure S9</vt:lpstr>
      <vt:lpstr>Figure S10</vt:lpstr>
      <vt:lpstr>Figure S11</vt:lpstr>
      <vt:lpstr>Figure S12</vt:lpstr>
    </vt:vector>
  </TitlesOfParts>
  <Company>University of Delaware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 Armstrong</dc:creator>
  <cp:lastModifiedBy>Burentugs, Enerelt</cp:lastModifiedBy>
  <cp:revision>1</cp:revision>
  <dcterms:created xsi:type="dcterms:W3CDTF">2014-12-16T17:00:44Z</dcterms:created>
  <dcterms:modified xsi:type="dcterms:W3CDTF">2025-05-01T17:53:21Z</dcterms:modified>
</cp:coreProperties>
</file>

<file path=docProps/thumbnail.jpeg>
</file>